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3"/>
  </p:notesMasterIdLst>
  <p:sldIdLst>
    <p:sldId id="264" r:id="rId2"/>
  </p:sldIdLst>
  <p:sldSz cx="21383625" cy="3027521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45" userDrawn="1">
          <p15:clr>
            <a:srgbClr val="A4A3A4"/>
          </p15:clr>
        </p15:guide>
        <p15:guide id="4" pos="12123" userDrawn="1">
          <p15:clr>
            <a:srgbClr val="A4A3A4"/>
          </p15:clr>
        </p15:guide>
        <p15:guide id="5" orient="horz" pos="11" userDrawn="1">
          <p15:clr>
            <a:srgbClr val="A4A3A4"/>
          </p15:clr>
        </p15:guide>
        <p15:guide id="7" orient="horz" pos="9435" userDrawn="1">
          <p15:clr>
            <a:srgbClr val="A4A3A4"/>
          </p15:clr>
        </p15:guide>
        <p15:guide id="8" orient="horz" pos="2846" userDrawn="1">
          <p15:clr>
            <a:srgbClr val="A4A3A4"/>
          </p15:clr>
        </p15:guide>
        <p15:guide id="10" orient="horz" pos="18947" userDrawn="1">
          <p15:clr>
            <a:srgbClr val="A4A3A4"/>
          </p15:clr>
        </p15:guide>
        <p15:guide id="11" pos="6735" userDrawn="1">
          <p15:clr>
            <a:srgbClr val="A4A3A4"/>
          </p15:clr>
        </p15:guide>
        <p15:guide id="12" pos="6825" userDrawn="1">
          <p15:clr>
            <a:srgbClr val="A4A3A4"/>
          </p15:clr>
        </p15:guide>
        <p15:guide id="13" pos="6622" userDrawn="1">
          <p15:clr>
            <a:srgbClr val="A4A3A4"/>
          </p15:clr>
        </p15:guide>
        <p15:guide id="14" orient="horz" pos="18169" userDrawn="1">
          <p15:clr>
            <a:srgbClr val="A4A3A4"/>
          </p15:clr>
        </p15:guide>
        <p15:guide id="15" orient="horz" pos="18068" userDrawn="1">
          <p15:clr>
            <a:srgbClr val="A4A3A4"/>
          </p15:clr>
        </p15:guide>
        <p15:guide id="18" orient="horz" pos="7819" userDrawn="1">
          <p15:clr>
            <a:srgbClr val="A4A3A4"/>
          </p15:clr>
        </p15:guide>
        <p15:guide id="19" orient="horz" pos="7929" userDrawn="1">
          <p15:clr>
            <a:srgbClr val="A4A3A4"/>
          </p15:clr>
        </p15:guide>
        <p15:guide id="20" orient="horz" pos="8933" userDrawn="1">
          <p15:clr>
            <a:srgbClr val="A4A3A4"/>
          </p15:clr>
        </p15:guide>
        <p15:guide id="21" orient="horz" pos="9059" userDrawn="1">
          <p15:clr>
            <a:srgbClr val="A4A3A4"/>
          </p15:clr>
        </p15:guide>
        <p15:guide id="22" orient="horz" pos="14856" userDrawn="1">
          <p15:clr>
            <a:srgbClr val="A4A3A4"/>
          </p15:clr>
        </p15:guide>
        <p15:guide id="23" orient="horz" pos="14955" userDrawn="1">
          <p15:clr>
            <a:srgbClr val="A4A3A4"/>
          </p15:clr>
        </p15:guide>
        <p15:guide id="25" orient="horz" pos="351" userDrawn="1">
          <p15:clr>
            <a:srgbClr val="A4A3A4"/>
          </p15:clr>
        </p15:guide>
        <p15:guide id="26" pos="12631" userDrawn="1">
          <p15:clr>
            <a:srgbClr val="A4A3A4"/>
          </p15:clr>
        </p15:guide>
        <p15:guide id="27" pos="839" userDrawn="1">
          <p15:clr>
            <a:srgbClr val="A4A3A4"/>
          </p15:clr>
        </p15:guide>
        <p15:guide id="28" pos="1406" userDrawn="1">
          <p15:clr>
            <a:srgbClr val="A4A3A4"/>
          </p15:clr>
        </p15:guide>
        <p15:guide id="30" orient="horz" pos="918" userDrawn="1">
          <p15:clr>
            <a:srgbClr val="A4A3A4"/>
          </p15:clr>
        </p15:guide>
        <p15:guide id="31" orient="horz" pos="36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3710"/>
    <a:srgbClr val="14591D"/>
    <a:srgbClr val="007D39"/>
    <a:srgbClr val="FFFFFF"/>
    <a:srgbClr val="888888"/>
    <a:srgbClr val="E3ECE0"/>
    <a:srgbClr val="C3D6BE"/>
    <a:srgbClr val="F3FFD5"/>
    <a:srgbClr val="F6F1E9"/>
    <a:srgbClr val="D7D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16" autoAdjust="0"/>
    <p:restoredTop sz="96433" autoAdjust="0"/>
  </p:normalViewPr>
  <p:slideViewPr>
    <p:cSldViewPr>
      <p:cViewPr>
        <p:scale>
          <a:sx n="50" d="100"/>
          <a:sy n="50" d="100"/>
        </p:scale>
        <p:origin x="787" y="29"/>
      </p:cViewPr>
      <p:guideLst>
        <p:guide pos="45"/>
        <p:guide pos="12123"/>
        <p:guide orient="horz" pos="11"/>
        <p:guide orient="horz" pos="9435"/>
        <p:guide orient="horz" pos="2846"/>
        <p:guide orient="horz" pos="18947"/>
        <p:guide pos="6735"/>
        <p:guide pos="6825"/>
        <p:guide pos="6622"/>
        <p:guide orient="horz" pos="18169"/>
        <p:guide orient="horz" pos="18068"/>
        <p:guide orient="horz" pos="7819"/>
        <p:guide orient="horz" pos="7929"/>
        <p:guide orient="horz" pos="8933"/>
        <p:guide orient="horz" pos="9059"/>
        <p:guide orient="horz" pos="14856"/>
        <p:guide orient="horz" pos="14955"/>
        <p:guide orient="horz" pos="351"/>
        <p:guide pos="12631"/>
        <p:guide pos="839"/>
        <p:guide pos="1406"/>
        <p:guide orient="horz" pos="918"/>
        <p:guide orient="horz" pos="3639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3178" y="38"/>
      </p:cViewPr>
      <p:guideLst/>
    </p:cSldViewPr>
  </p:notesViewPr>
  <p:gridSpacing cx="180000" cy="18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B2219DF-1F45-4A32-A4B8-42B25B3D31BC}" type="datetimeFigureOut">
              <a:rPr lang="pl-PL" smtClean="0"/>
              <a:t>28.09.2026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1200150"/>
            <a:ext cx="228600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5070B7F-B3BB-42E1-8140-DF7A478686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6798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55991" rtl="0" eaLnBrk="1" latinLnBrk="0" hangingPunct="1">
      <a:defRPr sz="861" kern="1200">
        <a:solidFill>
          <a:schemeClr val="tx1"/>
        </a:solidFill>
        <a:latin typeface="+mn-lt"/>
        <a:ea typeface="+mn-ea"/>
        <a:cs typeface="+mn-cs"/>
      </a:defRPr>
    </a:lvl1pPr>
    <a:lvl2pPr marL="327995" algn="l" defTabSz="655991" rtl="0" eaLnBrk="1" latinLnBrk="0" hangingPunct="1">
      <a:defRPr sz="861" kern="1200">
        <a:solidFill>
          <a:schemeClr val="tx1"/>
        </a:solidFill>
        <a:latin typeface="+mn-lt"/>
        <a:ea typeface="+mn-ea"/>
        <a:cs typeface="+mn-cs"/>
      </a:defRPr>
    </a:lvl2pPr>
    <a:lvl3pPr marL="655991" algn="l" defTabSz="655991" rtl="0" eaLnBrk="1" latinLnBrk="0" hangingPunct="1">
      <a:defRPr sz="861" kern="1200">
        <a:solidFill>
          <a:schemeClr val="tx1"/>
        </a:solidFill>
        <a:latin typeface="+mn-lt"/>
        <a:ea typeface="+mn-ea"/>
        <a:cs typeface="+mn-cs"/>
      </a:defRPr>
    </a:lvl3pPr>
    <a:lvl4pPr marL="983987" algn="l" defTabSz="655991" rtl="0" eaLnBrk="1" latinLnBrk="0" hangingPunct="1">
      <a:defRPr sz="861" kern="1200">
        <a:solidFill>
          <a:schemeClr val="tx1"/>
        </a:solidFill>
        <a:latin typeface="+mn-lt"/>
        <a:ea typeface="+mn-ea"/>
        <a:cs typeface="+mn-cs"/>
      </a:defRPr>
    </a:lvl4pPr>
    <a:lvl5pPr marL="1311982" algn="l" defTabSz="655991" rtl="0" eaLnBrk="1" latinLnBrk="0" hangingPunct="1">
      <a:defRPr sz="861" kern="1200">
        <a:solidFill>
          <a:schemeClr val="tx1"/>
        </a:solidFill>
        <a:latin typeface="+mn-lt"/>
        <a:ea typeface="+mn-ea"/>
        <a:cs typeface="+mn-cs"/>
      </a:defRPr>
    </a:lvl5pPr>
    <a:lvl6pPr marL="1639977" algn="l" defTabSz="655991" rtl="0" eaLnBrk="1" latinLnBrk="0" hangingPunct="1">
      <a:defRPr sz="861" kern="1200">
        <a:solidFill>
          <a:schemeClr val="tx1"/>
        </a:solidFill>
        <a:latin typeface="+mn-lt"/>
        <a:ea typeface="+mn-ea"/>
        <a:cs typeface="+mn-cs"/>
      </a:defRPr>
    </a:lvl6pPr>
    <a:lvl7pPr marL="1967974" algn="l" defTabSz="655991" rtl="0" eaLnBrk="1" latinLnBrk="0" hangingPunct="1">
      <a:defRPr sz="861" kern="1200">
        <a:solidFill>
          <a:schemeClr val="tx1"/>
        </a:solidFill>
        <a:latin typeface="+mn-lt"/>
        <a:ea typeface="+mn-ea"/>
        <a:cs typeface="+mn-cs"/>
      </a:defRPr>
    </a:lvl7pPr>
    <a:lvl8pPr marL="2295969" algn="l" defTabSz="655991" rtl="0" eaLnBrk="1" latinLnBrk="0" hangingPunct="1">
      <a:defRPr sz="861" kern="1200">
        <a:solidFill>
          <a:schemeClr val="tx1"/>
        </a:solidFill>
        <a:latin typeface="+mn-lt"/>
        <a:ea typeface="+mn-ea"/>
        <a:cs typeface="+mn-cs"/>
      </a:defRPr>
    </a:lvl8pPr>
    <a:lvl9pPr marL="2623964" algn="l" defTabSz="655991" rtl="0" eaLnBrk="1" latinLnBrk="0" hangingPunct="1">
      <a:defRPr sz="8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2514600" y="1200150"/>
            <a:ext cx="2286000" cy="3240088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70B7F-B3BB-42E1-8140-DF7A478686E4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9587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TextBox 19">
            <a:extLst>
              <a:ext uri="{FF2B5EF4-FFF2-40B4-BE49-F238E27FC236}">
                <a16:creationId xmlns:a16="http://schemas.microsoft.com/office/drawing/2014/main" id="{D6549137-3BB2-C8CE-0C6F-EBCEB482B3EE}"/>
              </a:ext>
            </a:extLst>
          </p:cNvPr>
          <p:cNvSpPr txBox="1"/>
          <p:nvPr userDrawn="1"/>
        </p:nvSpPr>
        <p:spPr>
          <a:xfrm>
            <a:off x="1026876" y="28097606"/>
            <a:ext cx="203908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b="1" dirty="0">
                <a:effectLst/>
                <a:latin typeface="Georgia" panose="02040502050405020303" pitchFamily="18" charset="0"/>
              </a:rPr>
              <a:t>PATRONAGES</a:t>
            </a:r>
            <a:endParaRPr lang="pl-PL" b="1" dirty="0">
              <a:latin typeface="Georgia" panose="02040502050405020303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3DB7741-C5DE-4910-241C-A6E93826F868}"/>
              </a:ext>
            </a:extLst>
          </p:cNvPr>
          <p:cNvGrpSpPr/>
          <p:nvPr userDrawn="1"/>
        </p:nvGrpSpPr>
        <p:grpSpPr>
          <a:xfrm>
            <a:off x="3945697" y="28559299"/>
            <a:ext cx="14764975" cy="1052151"/>
            <a:chOff x="2499266" y="28384969"/>
            <a:chExt cx="14764975" cy="1052151"/>
          </a:xfrm>
        </p:grpSpPr>
        <p:pic>
          <p:nvPicPr>
            <p:cNvPr id="25" name="Picture 11" descr="A blue and black logo&#10;&#10;AI-generated content may be incorrect.">
              <a:extLst>
                <a:ext uri="{FF2B5EF4-FFF2-40B4-BE49-F238E27FC236}">
                  <a16:creationId xmlns:a16="http://schemas.microsoft.com/office/drawing/2014/main" id="{755FC8D6-3EEA-8572-6AEC-D8069CF0E9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l="10156" t="27172" r="10518" b="27699"/>
            <a:stretch/>
          </p:blipFill>
          <p:spPr>
            <a:xfrm>
              <a:off x="11412946" y="28606873"/>
              <a:ext cx="2921367" cy="608341"/>
            </a:xfrm>
            <a:prstGeom prst="rect">
              <a:avLst/>
            </a:prstGeom>
          </p:spPr>
        </p:pic>
        <p:pic>
          <p:nvPicPr>
            <p:cNvPr id="26" name="Picture 12" descr="A green and black logo&#10;&#10;AI-generated content may be incorrect.">
              <a:extLst>
                <a:ext uri="{FF2B5EF4-FFF2-40B4-BE49-F238E27FC236}">
                  <a16:creationId xmlns:a16="http://schemas.microsoft.com/office/drawing/2014/main" id="{1EE47BCB-C0D6-6F2F-B908-1F9161C8F2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499266" y="28448601"/>
              <a:ext cx="1287825" cy="965870"/>
            </a:xfrm>
            <a:prstGeom prst="rect">
              <a:avLst/>
            </a:prstGeom>
          </p:spPr>
        </p:pic>
        <p:pic>
          <p:nvPicPr>
            <p:cNvPr id="27" name="Picture 13" descr="A yellow and black shield with a bird&#10;&#10;AI-generated content may be incorrect.">
              <a:extLst>
                <a:ext uri="{FF2B5EF4-FFF2-40B4-BE49-F238E27FC236}">
                  <a16:creationId xmlns:a16="http://schemas.microsoft.com/office/drawing/2014/main" id="{2AAFD9E7-0E94-C9DE-1C3F-3C6AE60096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 l="11286" t="18055" r="10365" b="21368"/>
            <a:stretch/>
          </p:blipFill>
          <p:spPr>
            <a:xfrm>
              <a:off x="6799300" y="28516956"/>
              <a:ext cx="1684359" cy="920164"/>
            </a:xfrm>
            <a:prstGeom prst="rect">
              <a:avLst/>
            </a:prstGeom>
          </p:spPr>
        </p:pic>
        <p:pic>
          <p:nvPicPr>
            <p:cNvPr id="28" name="Picture 14" descr="A close-up of a logo&#10;&#10;AI-generated content may be incorrect.">
              <a:extLst>
                <a:ext uri="{FF2B5EF4-FFF2-40B4-BE49-F238E27FC236}">
                  <a16:creationId xmlns:a16="http://schemas.microsoft.com/office/drawing/2014/main" id="{ED2F0676-F26E-B630-291C-7E1E15FDAE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8751769" y="28532468"/>
              <a:ext cx="2393067" cy="798139"/>
            </a:xfrm>
            <a:prstGeom prst="rect">
              <a:avLst/>
            </a:prstGeom>
          </p:spPr>
        </p:pic>
        <p:pic>
          <p:nvPicPr>
            <p:cNvPr id="9" name="Obraz 8" descr="Obraz zawierający tekst, Czcionka, design, logo&#10;&#10;Zawartość wygenerowana przez AI może być niepoprawna.">
              <a:extLst>
                <a:ext uri="{FF2B5EF4-FFF2-40B4-BE49-F238E27FC236}">
                  <a16:creationId xmlns:a16="http://schemas.microsoft.com/office/drawing/2014/main" id="{EDCCD1BE-F2DD-B228-EDA6-48F80A20499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/>
            <a:srcRect l="2736" t="-2059" r="8236" b="17643"/>
            <a:stretch/>
          </p:blipFill>
          <p:spPr>
            <a:xfrm>
              <a:off x="4090213" y="28384969"/>
              <a:ext cx="2520000" cy="105215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EB1A8FE-A439-1DA6-115F-D12CABA7B3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rcRect l="4213" r="3365" b="11092"/>
            <a:stretch/>
          </p:blipFill>
          <p:spPr>
            <a:xfrm>
              <a:off x="14564241" y="28532468"/>
              <a:ext cx="2700000" cy="798139"/>
            </a:xfrm>
            <a:prstGeom prst="rect">
              <a:avLst/>
            </a:prstGeom>
          </p:spPr>
        </p:pic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993DE91F-51C3-4723-B7D1-D5E51A79278C}"/>
              </a:ext>
            </a:extLst>
          </p:cNvPr>
          <p:cNvSpPr/>
          <p:nvPr userDrawn="1"/>
        </p:nvSpPr>
        <p:spPr>
          <a:xfrm>
            <a:off x="0" y="0"/>
            <a:ext cx="992744" cy="30275213"/>
          </a:xfrm>
          <a:prstGeom prst="rect">
            <a:avLst/>
          </a:prstGeom>
          <a:solidFill>
            <a:srgbClr val="14591D"/>
          </a:solidFill>
          <a:ln>
            <a:solidFill>
              <a:srgbClr val="007D3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0A3710"/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A5F9175-9E22-0186-E109-B85DE0EA6307}"/>
              </a:ext>
            </a:extLst>
          </p:cNvPr>
          <p:cNvGrpSpPr/>
          <p:nvPr userDrawn="1"/>
        </p:nvGrpSpPr>
        <p:grpSpPr>
          <a:xfrm>
            <a:off x="1988626" y="377606"/>
            <a:ext cx="15903185" cy="3177006"/>
            <a:chOff x="1988626" y="377606"/>
            <a:chExt cx="15903185" cy="3177006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FB0F796-BB30-9C0C-FCD3-2D7C7E58818E}"/>
                </a:ext>
              </a:extLst>
            </p:cNvPr>
            <p:cNvGrpSpPr/>
            <p:nvPr userDrawn="1"/>
          </p:nvGrpSpPr>
          <p:grpSpPr>
            <a:xfrm>
              <a:off x="1988626" y="377606"/>
              <a:ext cx="11024579" cy="3177006"/>
              <a:chOff x="2187233" y="307478"/>
              <a:chExt cx="11024579" cy="3177006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FF3F51C1-178B-11CE-75FA-F8593FB6E64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/>
              <a:srcRect/>
              <a:stretch/>
            </p:blipFill>
            <p:spPr>
              <a:xfrm>
                <a:off x="2187233" y="307478"/>
                <a:ext cx="10523035" cy="3177006"/>
              </a:xfrm>
              <a:prstGeom prst="rect">
                <a:avLst/>
              </a:prstGeom>
            </p:spPr>
          </p:pic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371CC146-826F-E88F-D1FA-4E29961321A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3211812" y="597575"/>
                <a:ext cx="0" cy="2040313"/>
              </a:xfrm>
              <a:prstGeom prst="line">
                <a:avLst/>
              </a:prstGeom>
              <a:ln w="57150">
                <a:solidFill>
                  <a:srgbClr val="14591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D68C9ABA-C870-8478-AC81-A524CD78F6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rcRect l="8704" t="24218" r="7994" b="23678"/>
            <a:stretch/>
          </p:blipFill>
          <p:spPr>
            <a:xfrm>
              <a:off x="13571812" y="849664"/>
              <a:ext cx="4319999" cy="19295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7348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28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ole tekstowe 24">
            <a:extLst>
              <a:ext uri="{FF2B5EF4-FFF2-40B4-BE49-F238E27FC236}">
                <a16:creationId xmlns:a16="http://schemas.microsoft.com/office/drawing/2014/main" id="{8470C892-2B8A-471E-B54A-57FE07CB5631}"/>
              </a:ext>
            </a:extLst>
          </p:cNvPr>
          <p:cNvSpPr txBox="1"/>
          <p:nvPr/>
        </p:nvSpPr>
        <p:spPr>
          <a:xfrm>
            <a:off x="1306428" y="8867886"/>
            <a:ext cx="9331466" cy="2602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dirty="0" err="1">
                <a:latin typeface="Georgia" panose="02040502050405020303" pitchFamily="18" charset="0"/>
              </a:rPr>
              <a:t>Lorem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ipsum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dolor</a:t>
            </a:r>
            <a:r>
              <a:rPr lang="pl-PL" dirty="0">
                <a:latin typeface="Georgia" panose="02040502050405020303" pitchFamily="18" charset="0"/>
              </a:rPr>
              <a:t> sit </a:t>
            </a:r>
            <a:r>
              <a:rPr lang="pl-PL" dirty="0" err="1">
                <a:latin typeface="Georgia" panose="02040502050405020303" pitchFamily="18" charset="0"/>
              </a:rPr>
              <a:t>amet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consectetur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adipiscing</a:t>
            </a:r>
            <a:r>
              <a:rPr lang="pl-PL" dirty="0">
                <a:latin typeface="Georgia" panose="02040502050405020303" pitchFamily="18" charset="0"/>
              </a:rPr>
              <a:t> elit, </a:t>
            </a:r>
            <a:r>
              <a:rPr lang="pl-PL" dirty="0" err="1">
                <a:latin typeface="Georgia" panose="02040502050405020303" pitchFamily="18" charset="0"/>
              </a:rPr>
              <a:t>sed</a:t>
            </a:r>
            <a:r>
              <a:rPr lang="pl-PL" dirty="0">
                <a:latin typeface="Georgia" panose="02040502050405020303" pitchFamily="18" charset="0"/>
              </a:rPr>
              <a:t> do </a:t>
            </a:r>
            <a:r>
              <a:rPr lang="pl-PL" dirty="0" err="1">
                <a:latin typeface="Georgia" panose="02040502050405020303" pitchFamily="18" charset="0"/>
              </a:rPr>
              <a:t>eiusmod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tempor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incididunt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labore</a:t>
            </a:r>
            <a:r>
              <a:rPr lang="pl-PL" dirty="0">
                <a:latin typeface="Georgia" panose="02040502050405020303" pitchFamily="18" charset="0"/>
              </a:rPr>
              <a:t> et </a:t>
            </a:r>
            <a:r>
              <a:rPr lang="pl-PL" dirty="0" err="1">
                <a:latin typeface="Georgia" panose="02040502050405020303" pitchFamily="18" charset="0"/>
              </a:rPr>
              <a:t>dolore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magna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aliqua</a:t>
            </a:r>
            <a:r>
              <a:rPr lang="pl-PL" dirty="0">
                <a:latin typeface="Georgia" panose="02040502050405020303" pitchFamily="18" charset="0"/>
              </a:rPr>
              <a:t>.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enim</a:t>
            </a:r>
            <a:r>
              <a:rPr lang="pl-PL" dirty="0">
                <a:latin typeface="Georgia" panose="02040502050405020303" pitchFamily="18" charset="0"/>
              </a:rPr>
              <a:t> ad </a:t>
            </a:r>
            <a:r>
              <a:rPr lang="pl-PL" dirty="0" err="1">
                <a:latin typeface="Georgia" panose="02040502050405020303" pitchFamily="18" charset="0"/>
              </a:rPr>
              <a:t>minim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veniam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quis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nostrud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exercitation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ullamco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nisi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aliquip</a:t>
            </a:r>
            <a:r>
              <a:rPr lang="pl-PL" dirty="0">
                <a:latin typeface="Georgia" panose="02040502050405020303" pitchFamily="18" charset="0"/>
              </a:rPr>
              <a:t> ex </a:t>
            </a:r>
            <a:r>
              <a:rPr lang="pl-PL" dirty="0" err="1">
                <a:latin typeface="Georgia" panose="02040502050405020303" pitchFamily="18" charset="0"/>
              </a:rPr>
              <a:t>ea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commodo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consequat</a:t>
            </a:r>
            <a:r>
              <a:rPr lang="pl-PL" dirty="0">
                <a:latin typeface="Georgia" panose="02040502050405020303" pitchFamily="18" charset="0"/>
              </a:rPr>
              <a:t>. Duis aute irure dolor in reprehenderit in voluptate velit esse cillum dolore eu fugiat nulla pariatur. </a:t>
            </a:r>
            <a:r>
              <a:rPr lang="pl-PL" dirty="0" err="1">
                <a:latin typeface="Georgia" panose="02040502050405020303" pitchFamily="18" charset="0"/>
              </a:rPr>
              <a:t>Excepteur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sint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occaecat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cupidatat</a:t>
            </a:r>
            <a:r>
              <a:rPr lang="pl-PL" dirty="0">
                <a:latin typeface="Georgia" panose="02040502050405020303" pitchFamily="18" charset="0"/>
              </a:rPr>
              <a:t> non </a:t>
            </a:r>
            <a:r>
              <a:rPr lang="pl-PL" dirty="0" err="1">
                <a:latin typeface="Georgia" panose="02040502050405020303" pitchFamily="18" charset="0"/>
              </a:rPr>
              <a:t>proident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sunt</a:t>
            </a:r>
            <a:r>
              <a:rPr lang="pl-PL" dirty="0">
                <a:latin typeface="Georgia" panose="02040502050405020303" pitchFamily="18" charset="0"/>
              </a:rPr>
              <a:t> in culpa qui </a:t>
            </a:r>
            <a:r>
              <a:rPr lang="pl-PL" dirty="0" err="1">
                <a:latin typeface="Georgia" panose="02040502050405020303" pitchFamily="18" charset="0"/>
              </a:rPr>
              <a:t>officia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deserunt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mollit</a:t>
            </a:r>
            <a:r>
              <a:rPr lang="pl-PL" dirty="0">
                <a:latin typeface="Georgia" panose="02040502050405020303" pitchFamily="18" charset="0"/>
              </a:rPr>
              <a:t> anim id </a:t>
            </a:r>
            <a:r>
              <a:rPr lang="pl-PL" dirty="0" err="1">
                <a:latin typeface="Georgia" panose="02040502050405020303" pitchFamily="18" charset="0"/>
              </a:rPr>
              <a:t>est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laborum</a:t>
            </a:r>
            <a:r>
              <a:rPr lang="pl-PL" dirty="0">
                <a:latin typeface="Georgia" panose="02040502050405020303" pitchFamily="18" charset="0"/>
              </a:rPr>
              <a:t>. (font Georgia, 18pt, justified, spacing 1.5).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E76E2E50-F69E-7B9C-0F14-04716E855B06}"/>
              </a:ext>
            </a:extLst>
          </p:cNvPr>
          <p:cNvSpPr txBox="1"/>
          <p:nvPr/>
        </p:nvSpPr>
        <p:spPr>
          <a:xfrm>
            <a:off x="1306427" y="11319177"/>
            <a:ext cx="4389938" cy="4737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dirty="0">
                <a:latin typeface="Georgia" panose="02040502050405020303" pitchFamily="18" charset="0"/>
              </a:rPr>
              <a:t>To save some space you can separate text into more than one text field to ensure the correct image separation (fig. 1). Any ciation should be in brackets like [1] with the full paper data in „Acknowladgements” section.</a:t>
            </a:r>
          </a:p>
          <a:p>
            <a:pPr algn="just">
              <a:lnSpc>
                <a:spcPct val="150000"/>
              </a:lnSpc>
            </a:pPr>
            <a:r>
              <a:rPr lang="pl-PL" dirty="0" err="1">
                <a:latin typeface="Georgia" panose="02040502050405020303" pitchFamily="18" charset="0"/>
              </a:rPr>
              <a:t>Length</a:t>
            </a:r>
            <a:r>
              <a:rPr lang="pl-PL" dirty="0">
                <a:latin typeface="Georgia" panose="02040502050405020303" pitchFamily="18" charset="0"/>
              </a:rPr>
              <a:t> of </a:t>
            </a:r>
            <a:r>
              <a:rPr lang="pl-PL" dirty="0" err="1">
                <a:latin typeface="Georgia" panose="02040502050405020303" pitchFamily="18" charset="0"/>
              </a:rPr>
              <a:t>each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section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can</a:t>
            </a:r>
            <a:r>
              <a:rPr lang="pl-PL" dirty="0">
                <a:latin typeface="Georgia" panose="02040502050405020303" pitchFamily="18" charset="0"/>
              </a:rPr>
              <a:t> be </a:t>
            </a:r>
            <a:r>
              <a:rPr lang="pl-PL" dirty="0" err="1">
                <a:latin typeface="Georgia" panose="02040502050405020303" pitchFamily="18" charset="0"/>
              </a:rPr>
              <a:t>modified</a:t>
            </a:r>
            <a:r>
              <a:rPr lang="pl-PL" dirty="0">
                <a:latin typeface="Georgia" panose="02040502050405020303" pitchFamily="18" charset="0"/>
              </a:rPr>
              <a:t> to </a:t>
            </a:r>
            <a:r>
              <a:rPr lang="pl-PL" dirty="0" err="1">
                <a:latin typeface="Georgia" panose="02040502050405020303" pitchFamily="18" charset="0"/>
              </a:rPr>
              <a:t>fit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your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needs</a:t>
            </a:r>
            <a:r>
              <a:rPr lang="pl-PL" dirty="0">
                <a:latin typeface="Georgia" panose="02040502050405020303" pitchFamily="18" charset="0"/>
              </a:rPr>
              <a:t>. Also if you decide</a:t>
            </a:r>
            <a:br>
              <a:rPr lang="pl-PL" dirty="0">
                <a:latin typeface="Georgia" panose="02040502050405020303" pitchFamily="18" charset="0"/>
              </a:rPr>
            </a:br>
            <a:r>
              <a:rPr lang="pl-PL" dirty="0">
                <a:latin typeface="Georgia" panose="02040502050405020303" pitchFamily="18" charset="0"/>
              </a:rPr>
              <a:t>to remove one section, please remember to fill the blank space with remaining section windows.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4F0EB14A-4BE5-EA2C-EB3D-5A0AC6791D19}"/>
              </a:ext>
            </a:extLst>
          </p:cNvPr>
          <p:cNvSpPr txBox="1"/>
          <p:nvPr/>
        </p:nvSpPr>
        <p:spPr>
          <a:xfrm>
            <a:off x="5699603" y="16194238"/>
            <a:ext cx="4790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i="1" dirty="0" err="1">
                <a:latin typeface="Georgia" panose="02040502050405020303" pitchFamily="18" charset="0"/>
              </a:rPr>
              <a:t>Figure</a:t>
            </a:r>
            <a:r>
              <a:rPr lang="pl-PL" sz="1400" i="1" dirty="0">
                <a:latin typeface="Georgia" panose="02040502050405020303" pitchFamily="18" charset="0"/>
              </a:rPr>
              <a:t> 1. Font Georgia, 14pt, italic centered, text box alligned with the image width.</a:t>
            </a:r>
          </a:p>
        </p:txBody>
      </p:sp>
      <p:pic>
        <p:nvPicPr>
          <p:cNvPr id="15" name="Obraz 14" descr="Obraz zawierający planeta, Ziemia, kula, Obiekt astronomiczny&#10;&#10;Opis wygenerowany automatycznie">
            <a:extLst>
              <a:ext uri="{FF2B5EF4-FFF2-40B4-BE49-F238E27FC236}">
                <a16:creationId xmlns:a16="http://schemas.microsoft.com/office/drawing/2014/main" id="{7DE2DB69-3448-45E1-5E9C-1441955705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743" y="11405926"/>
            <a:ext cx="4790151" cy="4790151"/>
          </a:xfrm>
          <a:prstGeom prst="rect">
            <a:avLst/>
          </a:prstGeom>
        </p:spPr>
      </p:pic>
      <p:sp>
        <p:nvSpPr>
          <p:cNvPr id="55" name="Prostokąt 4">
            <a:extLst>
              <a:ext uri="{FF2B5EF4-FFF2-40B4-BE49-F238E27FC236}">
                <a16:creationId xmlns:a16="http://schemas.microsoft.com/office/drawing/2014/main" id="{C2E4413F-6EC8-4537-8970-725149BD057E}"/>
              </a:ext>
            </a:extLst>
          </p:cNvPr>
          <p:cNvSpPr/>
          <p:nvPr/>
        </p:nvSpPr>
        <p:spPr>
          <a:xfrm>
            <a:off x="1382795" y="3866616"/>
            <a:ext cx="1953763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5000" b="1" dirty="0" err="1">
                <a:solidFill>
                  <a:srgbClr val="14591D"/>
                </a:solidFill>
                <a:latin typeface="Georgia" panose="02040502050405020303" pitchFamily="18" charset="0"/>
                <a:ea typeface="Cambria" panose="02040503050406030204" pitchFamily="18" charset="0"/>
              </a:rPr>
              <a:t>Title</a:t>
            </a:r>
            <a:r>
              <a:rPr lang="pl-PL" sz="5000" b="1" dirty="0">
                <a:solidFill>
                  <a:srgbClr val="14591D"/>
                </a:solidFill>
                <a:latin typeface="Georgia" panose="02040502050405020303" pitchFamily="18" charset="0"/>
                <a:ea typeface="Cambria" panose="02040503050406030204" pitchFamily="18" charset="0"/>
              </a:rPr>
              <a:t> of the poster (font Georgia, 45pt, bold, </a:t>
            </a:r>
            <a:r>
              <a:rPr lang="pl-PL" sz="5000" b="1" dirty="0" err="1">
                <a:solidFill>
                  <a:srgbClr val="14591D"/>
                </a:solidFill>
                <a:latin typeface="Georgia" panose="02040502050405020303" pitchFamily="18" charset="0"/>
                <a:ea typeface="Cambria" panose="02040503050406030204" pitchFamily="18" charset="0"/>
              </a:rPr>
              <a:t>left</a:t>
            </a:r>
            <a:r>
              <a:rPr lang="pl-PL" sz="5000" b="1" dirty="0">
                <a:solidFill>
                  <a:srgbClr val="14591D"/>
                </a:solidFill>
                <a:latin typeface="Georgia" panose="02040502050405020303" pitchFamily="18" charset="0"/>
                <a:ea typeface="Cambria" panose="02040503050406030204" pitchFamily="18" charset="0"/>
              </a:rPr>
              <a:t>)</a:t>
            </a:r>
          </a:p>
          <a:p>
            <a:r>
              <a:rPr lang="pl-PL" sz="5000" b="1" dirty="0">
                <a:solidFill>
                  <a:srgbClr val="14591D"/>
                </a:solidFill>
                <a:latin typeface="Georgia" panose="02040502050405020303" pitchFamily="18" charset="0"/>
                <a:ea typeface="Cambria" panose="02040503050406030204" pitchFamily="18" charset="0"/>
              </a:rPr>
              <a:t>2nd </a:t>
            </a:r>
            <a:r>
              <a:rPr lang="pl-PL" sz="5000" b="1" dirty="0" err="1">
                <a:solidFill>
                  <a:srgbClr val="14591D"/>
                </a:solidFill>
                <a:latin typeface="Georgia" panose="02040502050405020303" pitchFamily="18" charset="0"/>
                <a:ea typeface="Cambria" panose="02040503050406030204" pitchFamily="18" charset="0"/>
              </a:rPr>
              <a:t>line</a:t>
            </a:r>
            <a:r>
              <a:rPr lang="pl-PL" sz="5000" b="1" dirty="0">
                <a:solidFill>
                  <a:srgbClr val="14591D"/>
                </a:solidFill>
                <a:latin typeface="Georgia" panose="02040502050405020303" pitchFamily="18" charset="0"/>
                <a:ea typeface="Cambria" panose="02040503050406030204" pitchFamily="18" charset="0"/>
              </a:rPr>
              <a:t> of </a:t>
            </a:r>
            <a:r>
              <a:rPr lang="pl-PL" sz="5000" b="1" dirty="0" err="1">
                <a:solidFill>
                  <a:srgbClr val="14591D"/>
                </a:solidFill>
                <a:latin typeface="Georgia" panose="02040502050405020303" pitchFamily="18" charset="0"/>
                <a:ea typeface="Cambria" panose="02040503050406030204" pitchFamily="18" charset="0"/>
              </a:rPr>
              <a:t>title</a:t>
            </a:r>
            <a:r>
              <a:rPr lang="pl-PL" sz="5000" b="1" dirty="0">
                <a:solidFill>
                  <a:srgbClr val="14591D"/>
                </a:solidFill>
                <a:latin typeface="Georgia" panose="02040502050405020303" pitchFamily="18" charset="0"/>
                <a:ea typeface="Cambria" panose="02040503050406030204" pitchFamily="18" charset="0"/>
              </a:rPr>
              <a:t> (</a:t>
            </a:r>
            <a:r>
              <a:rPr lang="pl-PL" sz="5000" b="1" dirty="0" err="1">
                <a:solidFill>
                  <a:srgbClr val="14591D"/>
                </a:solidFill>
                <a:latin typeface="Georgia" panose="02040502050405020303" pitchFamily="18" charset="0"/>
                <a:ea typeface="Cambria" panose="02040503050406030204" pitchFamily="18" charset="0"/>
              </a:rPr>
              <a:t>if</a:t>
            </a:r>
            <a:r>
              <a:rPr lang="pl-PL" sz="5000" b="1" dirty="0">
                <a:solidFill>
                  <a:srgbClr val="14591D"/>
                </a:solidFill>
                <a:latin typeface="Georgia" panose="02040502050405020303" pitchFamily="18" charset="0"/>
                <a:ea typeface="Cambria" panose="02040503050406030204" pitchFamily="18" charset="0"/>
              </a:rPr>
              <a:t> </a:t>
            </a:r>
            <a:r>
              <a:rPr lang="pl-PL" sz="5000" b="1" dirty="0" err="1">
                <a:solidFill>
                  <a:srgbClr val="14591D"/>
                </a:solidFill>
                <a:latin typeface="Georgia" panose="02040502050405020303" pitchFamily="18" charset="0"/>
                <a:ea typeface="Cambria" panose="02040503050406030204" pitchFamily="18" charset="0"/>
              </a:rPr>
              <a:t>necessary</a:t>
            </a:r>
            <a:r>
              <a:rPr lang="pl-PL" sz="5000" b="1" dirty="0">
                <a:solidFill>
                  <a:srgbClr val="14591D"/>
                </a:solidFill>
                <a:latin typeface="Georgia" panose="02040502050405020303" pitchFamily="18" charset="0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57" name="pole tekstowe 6">
            <a:extLst>
              <a:ext uri="{FF2B5EF4-FFF2-40B4-BE49-F238E27FC236}">
                <a16:creationId xmlns:a16="http://schemas.microsoft.com/office/drawing/2014/main" id="{A86FBFD5-20EA-4DAF-9917-82F7C9EC027D}"/>
              </a:ext>
            </a:extLst>
          </p:cNvPr>
          <p:cNvSpPr txBox="1"/>
          <p:nvPr/>
        </p:nvSpPr>
        <p:spPr>
          <a:xfrm>
            <a:off x="1382796" y="5588107"/>
            <a:ext cx="490462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600" b="1" dirty="0">
                <a:latin typeface="Georgia" panose="02040502050405020303" pitchFamily="18" charset="0"/>
                <a:cs typeface="Miriam" panose="020B0502050101010101" pitchFamily="34" charset="-79"/>
              </a:rPr>
              <a:t>First </a:t>
            </a:r>
            <a:r>
              <a:rPr lang="pl-PL" sz="2600" b="1" dirty="0" err="1">
                <a:latin typeface="Georgia" panose="02040502050405020303" pitchFamily="18" charset="0"/>
                <a:cs typeface="Miriam" panose="020B0502050101010101" pitchFamily="34" charset="-79"/>
              </a:rPr>
              <a:t>Name</a:t>
            </a:r>
            <a:r>
              <a:rPr lang="pl-PL" sz="2600" b="1" dirty="0">
                <a:latin typeface="Georgia" panose="02040502050405020303" pitchFamily="18" charset="0"/>
                <a:cs typeface="Miriam" panose="020B0502050101010101" pitchFamily="34" charset="-79"/>
              </a:rPr>
              <a:t> </a:t>
            </a:r>
            <a:r>
              <a:rPr lang="pl-PL" sz="2600" b="1" dirty="0" err="1">
                <a:latin typeface="Georgia" panose="02040502050405020303" pitchFamily="18" charset="0"/>
                <a:cs typeface="Miriam" panose="020B0502050101010101" pitchFamily="34" charset="-79"/>
              </a:rPr>
              <a:t>Last</a:t>
            </a:r>
            <a:r>
              <a:rPr lang="pl-PL" sz="2600" b="1" dirty="0">
                <a:latin typeface="Georgia" panose="02040502050405020303" pitchFamily="18" charset="0"/>
                <a:cs typeface="Miriam" panose="020B0502050101010101" pitchFamily="34" charset="-79"/>
              </a:rPr>
              <a:t> </a:t>
            </a:r>
            <a:r>
              <a:rPr lang="pl-PL" sz="2600" b="1" dirty="0" err="1">
                <a:latin typeface="Georgia" panose="02040502050405020303" pitchFamily="18" charset="0"/>
                <a:cs typeface="Miriam" panose="020B0502050101010101" pitchFamily="34" charset="-79"/>
              </a:rPr>
              <a:t>Name</a:t>
            </a:r>
            <a:r>
              <a:rPr lang="pl-PL" sz="2600" b="1" dirty="0">
                <a:latin typeface="Georgia" panose="02040502050405020303" pitchFamily="18" charset="0"/>
                <a:cs typeface="Miriam" panose="020B0502050101010101" pitchFamily="34" charset="-79"/>
              </a:rPr>
              <a:t> </a:t>
            </a:r>
            <a:r>
              <a:rPr lang="pl-PL" sz="2600" b="1" baseline="30000" dirty="0">
                <a:latin typeface="Georgia" panose="02040502050405020303" pitchFamily="18" charset="0"/>
                <a:cs typeface="Miriam" panose="020B0502050101010101" pitchFamily="34" charset="-79"/>
              </a:rPr>
              <a:t>1 </a:t>
            </a:r>
            <a:endParaRPr lang="en-US" sz="2600" baseline="30000" dirty="0">
              <a:latin typeface="Georgia" panose="02040502050405020303" pitchFamily="18" charset="0"/>
            </a:endParaRPr>
          </a:p>
        </p:txBody>
      </p:sp>
      <p:sp>
        <p:nvSpPr>
          <p:cNvPr id="58" name="pole tekstowe 8">
            <a:extLst>
              <a:ext uri="{FF2B5EF4-FFF2-40B4-BE49-F238E27FC236}">
                <a16:creationId xmlns:a16="http://schemas.microsoft.com/office/drawing/2014/main" id="{C0C40C75-321B-4331-82D2-FFA08CF420A4}"/>
              </a:ext>
            </a:extLst>
          </p:cNvPr>
          <p:cNvSpPr txBox="1"/>
          <p:nvPr/>
        </p:nvSpPr>
        <p:spPr>
          <a:xfrm rot="10800000" flipV="1">
            <a:off x="1459163" y="6417853"/>
            <a:ext cx="19463374" cy="11802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pl-PL" sz="2600" baseline="30000" dirty="0">
                <a:latin typeface="Georgia" panose="0204050205040502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 </a:t>
            </a:r>
            <a:r>
              <a:rPr lang="pl-PL" sz="2600" dirty="0" err="1">
                <a:latin typeface="Georgia" panose="0204050205040502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affiliation</a:t>
            </a:r>
            <a:r>
              <a:rPr lang="pl-PL" sz="2600" dirty="0">
                <a:latin typeface="Georgia" panose="0204050205040502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with </a:t>
            </a:r>
            <a:r>
              <a:rPr lang="pl-PL" sz="2600" dirty="0" err="1">
                <a:latin typeface="Georgia" panose="0204050205040502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full</a:t>
            </a:r>
            <a:r>
              <a:rPr lang="pl-PL" sz="2600" dirty="0">
                <a:latin typeface="Georgia" panose="0204050205040502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l-PL" sz="2600" dirty="0" err="1">
                <a:latin typeface="Georgia" panose="0204050205040502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address</a:t>
            </a:r>
            <a:r>
              <a:rPr lang="pl-PL" sz="2600" dirty="0">
                <a:latin typeface="Georgia" panose="0204050205040502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pl-PL" sz="2600" dirty="0" err="1">
                <a:latin typeface="Georgia" panose="0204050205040502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font</a:t>
            </a:r>
            <a:r>
              <a:rPr lang="pl-PL" sz="2600" dirty="0">
                <a:latin typeface="Georgia" panose="0204050205040502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Georgia, 26pt, </a:t>
            </a:r>
            <a:r>
              <a:rPr lang="pl-PL" sz="2600" dirty="0" err="1">
                <a:latin typeface="Georgia" panose="0204050205040502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left</a:t>
            </a:r>
            <a:r>
              <a:rPr lang="pl-PL" sz="2600" dirty="0">
                <a:latin typeface="Georgia" panose="0204050205040502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pl-PL" sz="2600" baseline="30000" dirty="0">
                <a:latin typeface="Georgia" panose="0204050205040502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</a:t>
            </a:r>
            <a:r>
              <a:rPr lang="pl-PL" sz="2600" dirty="0" err="1">
                <a:latin typeface="Georgia" panose="0204050205040502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affiliation</a:t>
            </a:r>
            <a:r>
              <a:rPr lang="pl-PL" sz="2600" dirty="0">
                <a:latin typeface="Georgia" panose="0204050205040502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with </a:t>
            </a:r>
            <a:r>
              <a:rPr lang="pl-PL" sz="2600" dirty="0" err="1">
                <a:latin typeface="Georgia" panose="0204050205040502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full</a:t>
            </a:r>
            <a:r>
              <a:rPr lang="pl-PL" sz="2600" dirty="0">
                <a:latin typeface="Georgia" panose="0204050205040502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l-PL" sz="2600" dirty="0" err="1">
                <a:latin typeface="Georgia" panose="0204050205040502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address</a:t>
            </a:r>
            <a:endParaRPr lang="pl-PL" sz="2600" dirty="0">
              <a:latin typeface="Georgia" panose="02040502050405020303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pole tekstowe 12">
            <a:extLst>
              <a:ext uri="{FF2B5EF4-FFF2-40B4-BE49-F238E27FC236}">
                <a16:creationId xmlns:a16="http://schemas.microsoft.com/office/drawing/2014/main" id="{FFB0C629-308F-4F44-A64D-A8A2D97F29F4}"/>
              </a:ext>
            </a:extLst>
          </p:cNvPr>
          <p:cNvSpPr txBox="1"/>
          <p:nvPr/>
        </p:nvSpPr>
        <p:spPr>
          <a:xfrm>
            <a:off x="6336189" y="5596225"/>
            <a:ext cx="490462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600" b="1" dirty="0">
                <a:latin typeface="Georgia" panose="02040502050405020303" pitchFamily="18" charset="0"/>
                <a:cs typeface="Miriam" panose="020B0502050101010101" pitchFamily="34" charset="-79"/>
              </a:rPr>
              <a:t>First </a:t>
            </a:r>
            <a:r>
              <a:rPr lang="pl-PL" sz="2600" b="1" dirty="0" err="1">
                <a:latin typeface="Georgia" panose="02040502050405020303" pitchFamily="18" charset="0"/>
                <a:cs typeface="Miriam" panose="020B0502050101010101" pitchFamily="34" charset="-79"/>
              </a:rPr>
              <a:t>Name</a:t>
            </a:r>
            <a:r>
              <a:rPr lang="pl-PL" sz="2600" b="1" dirty="0">
                <a:latin typeface="Georgia" panose="02040502050405020303" pitchFamily="18" charset="0"/>
                <a:cs typeface="Miriam" panose="020B0502050101010101" pitchFamily="34" charset="-79"/>
              </a:rPr>
              <a:t> </a:t>
            </a:r>
            <a:r>
              <a:rPr lang="pl-PL" sz="2600" b="1" dirty="0" err="1">
                <a:latin typeface="Georgia" panose="02040502050405020303" pitchFamily="18" charset="0"/>
                <a:cs typeface="Miriam" panose="020B0502050101010101" pitchFamily="34" charset="-79"/>
              </a:rPr>
              <a:t>Last</a:t>
            </a:r>
            <a:r>
              <a:rPr lang="pl-PL" sz="2600" b="1" dirty="0">
                <a:latin typeface="Georgia" panose="02040502050405020303" pitchFamily="18" charset="0"/>
                <a:cs typeface="Miriam" panose="020B0502050101010101" pitchFamily="34" charset="-79"/>
              </a:rPr>
              <a:t> </a:t>
            </a:r>
            <a:r>
              <a:rPr lang="pl-PL" sz="2600" b="1" dirty="0" err="1">
                <a:latin typeface="Georgia" panose="02040502050405020303" pitchFamily="18" charset="0"/>
                <a:cs typeface="Miriam" panose="020B0502050101010101" pitchFamily="34" charset="-79"/>
              </a:rPr>
              <a:t>Name</a:t>
            </a:r>
            <a:r>
              <a:rPr lang="pl-PL" sz="2600" b="1" dirty="0">
                <a:latin typeface="Georgia" panose="02040502050405020303" pitchFamily="18" charset="0"/>
                <a:cs typeface="Miriam" panose="020B0502050101010101" pitchFamily="34" charset="-79"/>
              </a:rPr>
              <a:t> </a:t>
            </a:r>
            <a:r>
              <a:rPr lang="pl-PL" sz="2600" b="1" baseline="30000" dirty="0">
                <a:latin typeface="Georgia" panose="02040502050405020303" pitchFamily="18" charset="0"/>
                <a:cs typeface="Miriam" panose="020B0502050101010101" pitchFamily="34" charset="-79"/>
              </a:rPr>
              <a:t>1</a:t>
            </a:r>
            <a:endParaRPr lang="en-US" sz="2600" baseline="30000" dirty="0">
              <a:latin typeface="Georgia" panose="02040502050405020303" pitchFamily="18" charset="0"/>
            </a:endParaRPr>
          </a:p>
        </p:txBody>
      </p:sp>
      <p:sp>
        <p:nvSpPr>
          <p:cNvPr id="63" name="pole tekstowe 13">
            <a:extLst>
              <a:ext uri="{FF2B5EF4-FFF2-40B4-BE49-F238E27FC236}">
                <a16:creationId xmlns:a16="http://schemas.microsoft.com/office/drawing/2014/main" id="{6723FE8E-70B6-4BE6-8CDA-E00305E3549C}"/>
              </a:ext>
            </a:extLst>
          </p:cNvPr>
          <p:cNvSpPr txBox="1"/>
          <p:nvPr/>
        </p:nvSpPr>
        <p:spPr>
          <a:xfrm>
            <a:off x="11289582" y="5585642"/>
            <a:ext cx="495066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600" b="1" dirty="0">
                <a:latin typeface="Georgia" panose="02040502050405020303" pitchFamily="18" charset="0"/>
                <a:cs typeface="Miriam" panose="020B0502050101010101" pitchFamily="34" charset="-79"/>
              </a:rPr>
              <a:t>(font Georgia, 26pt, bold) </a:t>
            </a:r>
            <a:r>
              <a:rPr lang="pl-PL" sz="2600" b="1" baseline="30000" dirty="0">
                <a:latin typeface="Georgia" panose="02040502050405020303" pitchFamily="18" charset="0"/>
                <a:cs typeface="Miriam" panose="020B0502050101010101" pitchFamily="34" charset="-79"/>
              </a:rPr>
              <a:t>2 </a:t>
            </a:r>
            <a:endParaRPr lang="en-US" sz="2600" baseline="30000" dirty="0">
              <a:latin typeface="Georgia" panose="02040502050405020303" pitchFamily="18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027F7AE-33E0-87A4-12CF-8EB9628DDAFE}"/>
              </a:ext>
            </a:extLst>
          </p:cNvPr>
          <p:cNvGrpSpPr/>
          <p:nvPr/>
        </p:nvGrpSpPr>
        <p:grpSpPr>
          <a:xfrm>
            <a:off x="1382795" y="7982446"/>
            <a:ext cx="9309017" cy="688139"/>
            <a:chOff x="1080041" y="8499180"/>
            <a:chExt cx="9309017" cy="6881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D2A31BB-B6AB-8F62-B02D-6B8F75123C8D}"/>
                </a:ext>
              </a:extLst>
            </p:cNvPr>
            <p:cNvSpPr txBox="1"/>
            <p:nvPr/>
          </p:nvSpPr>
          <p:spPr>
            <a:xfrm>
              <a:off x="1871811" y="8592610"/>
              <a:ext cx="851724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3000" b="1" dirty="0" err="1">
                  <a:solidFill>
                    <a:srgbClr val="14591D"/>
                  </a:solidFill>
                  <a:latin typeface="Georgia" panose="02040502050405020303" pitchFamily="18" charset="0"/>
                </a:rPr>
                <a:t>Section</a:t>
              </a:r>
              <a:r>
                <a:rPr lang="pl-PL" sz="3000" b="1" dirty="0">
                  <a:solidFill>
                    <a:srgbClr val="14591D"/>
                  </a:solidFill>
                  <a:latin typeface="Georgia" panose="02040502050405020303" pitchFamily="18" charset="0"/>
                </a:rPr>
                <a:t> </a:t>
              </a:r>
              <a:r>
                <a:rPr lang="pl-PL" sz="3000" b="1" dirty="0" err="1">
                  <a:solidFill>
                    <a:srgbClr val="14591D"/>
                  </a:solidFill>
                  <a:latin typeface="Georgia" panose="02040502050405020303" pitchFamily="18" charset="0"/>
                </a:rPr>
                <a:t>title</a:t>
              </a:r>
              <a:endParaRPr lang="pl-PL" sz="3000" b="1" dirty="0">
                <a:solidFill>
                  <a:srgbClr val="14591D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EA4AB31-CE06-982C-503B-B54D25FB2AC9}"/>
                </a:ext>
              </a:extLst>
            </p:cNvPr>
            <p:cNvSpPr/>
            <p:nvPr/>
          </p:nvSpPr>
          <p:spPr>
            <a:xfrm>
              <a:off x="1080041" y="8499180"/>
              <a:ext cx="688139" cy="688139"/>
            </a:xfrm>
            <a:prstGeom prst="rect">
              <a:avLst/>
            </a:prstGeom>
            <a:solidFill>
              <a:srgbClr val="14591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3600" b="1" dirty="0"/>
                <a:t>1</a:t>
              </a:r>
              <a:endParaRPr lang="pl-PL" b="1" dirty="0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1A9F527-1FE1-C4B5-562D-015BF16F82D1}"/>
                </a:ext>
              </a:extLst>
            </p:cNvPr>
            <p:cNvCxnSpPr/>
            <p:nvPr/>
          </p:nvCxnSpPr>
          <p:spPr>
            <a:xfrm>
              <a:off x="4391812" y="8897249"/>
              <a:ext cx="5943328" cy="0"/>
            </a:xfrm>
            <a:prstGeom prst="line">
              <a:avLst/>
            </a:prstGeom>
            <a:ln w="38100">
              <a:solidFill>
                <a:srgbClr val="1459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A5B6B2B-F9AE-1F34-584A-8F62CAA094C3}"/>
              </a:ext>
            </a:extLst>
          </p:cNvPr>
          <p:cNvGrpSpPr/>
          <p:nvPr/>
        </p:nvGrpSpPr>
        <p:grpSpPr>
          <a:xfrm>
            <a:off x="1382795" y="16867000"/>
            <a:ext cx="9309017" cy="688139"/>
            <a:chOff x="1080041" y="8499180"/>
            <a:chExt cx="9309017" cy="68813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DBEDC52-5957-BA07-CAE0-29556619E602}"/>
                </a:ext>
              </a:extLst>
            </p:cNvPr>
            <p:cNvSpPr txBox="1"/>
            <p:nvPr/>
          </p:nvSpPr>
          <p:spPr>
            <a:xfrm>
              <a:off x="1871811" y="8592610"/>
              <a:ext cx="851724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3000" b="1" dirty="0" err="1">
                  <a:solidFill>
                    <a:srgbClr val="14591D"/>
                  </a:solidFill>
                  <a:latin typeface="Georgia" panose="02040502050405020303" pitchFamily="18" charset="0"/>
                </a:rPr>
                <a:t>Section</a:t>
              </a:r>
              <a:r>
                <a:rPr lang="pl-PL" sz="3000" b="1" dirty="0">
                  <a:solidFill>
                    <a:srgbClr val="14591D"/>
                  </a:solidFill>
                  <a:latin typeface="Georgia" panose="02040502050405020303" pitchFamily="18" charset="0"/>
                </a:rPr>
                <a:t> </a:t>
              </a:r>
              <a:r>
                <a:rPr lang="pl-PL" sz="3000" b="1" dirty="0" err="1">
                  <a:solidFill>
                    <a:srgbClr val="14591D"/>
                  </a:solidFill>
                  <a:latin typeface="Georgia" panose="02040502050405020303" pitchFamily="18" charset="0"/>
                </a:rPr>
                <a:t>title</a:t>
              </a:r>
              <a:endParaRPr lang="pl-PL" sz="3000" b="1" dirty="0">
                <a:solidFill>
                  <a:srgbClr val="14591D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AB29421-CA16-C5D1-60C1-BBFC96D81ABF}"/>
                </a:ext>
              </a:extLst>
            </p:cNvPr>
            <p:cNvSpPr/>
            <p:nvPr/>
          </p:nvSpPr>
          <p:spPr>
            <a:xfrm>
              <a:off x="1080041" y="8499180"/>
              <a:ext cx="688139" cy="688139"/>
            </a:xfrm>
            <a:prstGeom prst="rect">
              <a:avLst/>
            </a:prstGeom>
            <a:solidFill>
              <a:srgbClr val="14591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3600" b="1" dirty="0"/>
                <a:t>2</a:t>
              </a:r>
              <a:endParaRPr lang="pl-PL" b="1" dirty="0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76C821F-6A4E-99FD-EEB6-00086101CBE6}"/>
                </a:ext>
              </a:extLst>
            </p:cNvPr>
            <p:cNvCxnSpPr/>
            <p:nvPr/>
          </p:nvCxnSpPr>
          <p:spPr>
            <a:xfrm>
              <a:off x="4391812" y="8897249"/>
              <a:ext cx="5943328" cy="0"/>
            </a:xfrm>
            <a:prstGeom prst="line">
              <a:avLst/>
            </a:prstGeom>
            <a:ln w="38100">
              <a:solidFill>
                <a:srgbClr val="1459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20DE3DD-A90D-9E20-B499-675FB3E24597}"/>
              </a:ext>
            </a:extLst>
          </p:cNvPr>
          <p:cNvGrpSpPr/>
          <p:nvPr/>
        </p:nvGrpSpPr>
        <p:grpSpPr>
          <a:xfrm>
            <a:off x="11402789" y="7982445"/>
            <a:ext cx="9309017" cy="688139"/>
            <a:chOff x="1080041" y="8499180"/>
            <a:chExt cx="9309017" cy="68813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36AC927-18FB-065F-7CB6-A411555CBB46}"/>
                </a:ext>
              </a:extLst>
            </p:cNvPr>
            <p:cNvSpPr txBox="1"/>
            <p:nvPr/>
          </p:nvSpPr>
          <p:spPr>
            <a:xfrm>
              <a:off x="1871811" y="8592610"/>
              <a:ext cx="851724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3000" b="1" dirty="0" err="1">
                  <a:solidFill>
                    <a:srgbClr val="14591D"/>
                  </a:solidFill>
                  <a:latin typeface="Georgia" panose="02040502050405020303" pitchFamily="18" charset="0"/>
                </a:rPr>
                <a:t>Section</a:t>
              </a:r>
              <a:r>
                <a:rPr lang="pl-PL" sz="3000" b="1" dirty="0">
                  <a:solidFill>
                    <a:srgbClr val="14591D"/>
                  </a:solidFill>
                  <a:latin typeface="Georgia" panose="02040502050405020303" pitchFamily="18" charset="0"/>
                </a:rPr>
                <a:t> </a:t>
              </a:r>
              <a:r>
                <a:rPr lang="pl-PL" sz="3000" b="1" dirty="0" err="1">
                  <a:solidFill>
                    <a:srgbClr val="14591D"/>
                  </a:solidFill>
                  <a:latin typeface="Georgia" panose="02040502050405020303" pitchFamily="18" charset="0"/>
                </a:rPr>
                <a:t>title</a:t>
              </a:r>
              <a:endParaRPr lang="pl-PL" sz="3000" b="1" dirty="0">
                <a:solidFill>
                  <a:srgbClr val="14591D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3411B55-87EF-71F8-C639-AC5E81B63586}"/>
                </a:ext>
              </a:extLst>
            </p:cNvPr>
            <p:cNvSpPr/>
            <p:nvPr/>
          </p:nvSpPr>
          <p:spPr>
            <a:xfrm>
              <a:off x="1080041" y="8499180"/>
              <a:ext cx="688139" cy="688139"/>
            </a:xfrm>
            <a:prstGeom prst="rect">
              <a:avLst/>
            </a:prstGeom>
            <a:solidFill>
              <a:srgbClr val="14591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3600" b="1" dirty="0"/>
                <a:t>3</a:t>
              </a:r>
              <a:endParaRPr lang="pl-PL" b="1" dirty="0"/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66CC073-4FF1-7A33-0F38-8E33D49A5C31}"/>
                </a:ext>
              </a:extLst>
            </p:cNvPr>
            <p:cNvCxnSpPr/>
            <p:nvPr/>
          </p:nvCxnSpPr>
          <p:spPr>
            <a:xfrm>
              <a:off x="4391812" y="8897249"/>
              <a:ext cx="5943328" cy="0"/>
            </a:xfrm>
            <a:prstGeom prst="line">
              <a:avLst/>
            </a:prstGeom>
            <a:ln w="38100">
              <a:solidFill>
                <a:srgbClr val="1459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4BDC894-7CA1-FBF1-EAB6-D1D508F7A7AE}"/>
              </a:ext>
            </a:extLst>
          </p:cNvPr>
          <p:cNvGrpSpPr/>
          <p:nvPr/>
        </p:nvGrpSpPr>
        <p:grpSpPr>
          <a:xfrm>
            <a:off x="11316523" y="19554684"/>
            <a:ext cx="9309017" cy="688139"/>
            <a:chOff x="1080041" y="8499180"/>
            <a:chExt cx="9309017" cy="68813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3956125-FAED-C321-9F97-15CF10D7FE5B}"/>
                </a:ext>
              </a:extLst>
            </p:cNvPr>
            <p:cNvSpPr txBox="1"/>
            <p:nvPr/>
          </p:nvSpPr>
          <p:spPr>
            <a:xfrm>
              <a:off x="1871811" y="8592610"/>
              <a:ext cx="851724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3000" b="1" dirty="0" err="1">
                  <a:solidFill>
                    <a:srgbClr val="14591D"/>
                  </a:solidFill>
                  <a:latin typeface="Georgia" panose="02040502050405020303" pitchFamily="18" charset="0"/>
                </a:rPr>
                <a:t>Section</a:t>
              </a:r>
              <a:r>
                <a:rPr lang="pl-PL" sz="3000" b="1" dirty="0">
                  <a:solidFill>
                    <a:srgbClr val="14591D"/>
                  </a:solidFill>
                  <a:latin typeface="Georgia" panose="02040502050405020303" pitchFamily="18" charset="0"/>
                </a:rPr>
                <a:t> </a:t>
              </a:r>
              <a:r>
                <a:rPr lang="pl-PL" sz="3000" b="1" dirty="0" err="1">
                  <a:solidFill>
                    <a:srgbClr val="14591D"/>
                  </a:solidFill>
                  <a:latin typeface="Georgia" panose="02040502050405020303" pitchFamily="18" charset="0"/>
                </a:rPr>
                <a:t>title</a:t>
              </a:r>
              <a:endParaRPr lang="pl-PL" sz="3000" b="1" dirty="0">
                <a:solidFill>
                  <a:srgbClr val="14591D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368B011-20E6-5122-A89D-E9401684B130}"/>
                </a:ext>
              </a:extLst>
            </p:cNvPr>
            <p:cNvSpPr/>
            <p:nvPr/>
          </p:nvSpPr>
          <p:spPr>
            <a:xfrm>
              <a:off x="1080041" y="8499180"/>
              <a:ext cx="688139" cy="688139"/>
            </a:xfrm>
            <a:prstGeom prst="rect">
              <a:avLst/>
            </a:prstGeom>
            <a:solidFill>
              <a:srgbClr val="14591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3600" b="1" dirty="0"/>
                <a:t>4</a:t>
              </a:r>
              <a:endParaRPr lang="pl-PL" b="1" dirty="0"/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912FC6E-47A7-422D-3070-23FAE68A30CB}"/>
                </a:ext>
              </a:extLst>
            </p:cNvPr>
            <p:cNvCxnSpPr/>
            <p:nvPr/>
          </p:nvCxnSpPr>
          <p:spPr>
            <a:xfrm>
              <a:off x="4391812" y="8897249"/>
              <a:ext cx="5943328" cy="0"/>
            </a:xfrm>
            <a:prstGeom prst="line">
              <a:avLst/>
            </a:prstGeom>
            <a:ln w="38100">
              <a:solidFill>
                <a:srgbClr val="1459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34A54CA-7A8B-789A-18F9-7E1168A66478}"/>
              </a:ext>
            </a:extLst>
          </p:cNvPr>
          <p:cNvGrpSpPr/>
          <p:nvPr/>
        </p:nvGrpSpPr>
        <p:grpSpPr>
          <a:xfrm>
            <a:off x="1284070" y="25449874"/>
            <a:ext cx="19559995" cy="688139"/>
            <a:chOff x="1080041" y="8499180"/>
            <a:chExt cx="19559995" cy="68813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13E392A-D85D-5F8E-4DF2-5CEEFF669A9E}"/>
                </a:ext>
              </a:extLst>
            </p:cNvPr>
            <p:cNvSpPr txBox="1"/>
            <p:nvPr/>
          </p:nvSpPr>
          <p:spPr>
            <a:xfrm>
              <a:off x="1871811" y="8592610"/>
              <a:ext cx="851724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3000" b="1" dirty="0" err="1">
                  <a:solidFill>
                    <a:srgbClr val="14591D"/>
                  </a:solidFill>
                  <a:latin typeface="Georgia" panose="02040502050405020303" pitchFamily="18" charset="0"/>
                </a:rPr>
                <a:t>References</a:t>
              </a:r>
              <a:endParaRPr lang="pl-PL" sz="3000" b="1" dirty="0">
                <a:solidFill>
                  <a:srgbClr val="14591D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6C6D499E-5469-A022-C81B-2955891E5362}"/>
                </a:ext>
              </a:extLst>
            </p:cNvPr>
            <p:cNvSpPr/>
            <p:nvPr/>
          </p:nvSpPr>
          <p:spPr>
            <a:xfrm>
              <a:off x="1080041" y="8499180"/>
              <a:ext cx="688139" cy="688139"/>
            </a:xfrm>
            <a:prstGeom prst="rect">
              <a:avLst/>
            </a:prstGeom>
            <a:solidFill>
              <a:srgbClr val="14591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3600" b="1" dirty="0"/>
                <a:t>5</a:t>
              </a:r>
              <a:endParaRPr lang="pl-PL" b="1" dirty="0"/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4467948-0FF3-8976-A46E-BA36280885EE}"/>
                </a:ext>
              </a:extLst>
            </p:cNvPr>
            <p:cNvCxnSpPr>
              <a:cxnSpLocks/>
            </p:cNvCxnSpPr>
            <p:nvPr/>
          </p:nvCxnSpPr>
          <p:spPr>
            <a:xfrm>
              <a:off x="4391812" y="8897249"/>
              <a:ext cx="16248224" cy="0"/>
            </a:xfrm>
            <a:prstGeom prst="line">
              <a:avLst/>
            </a:prstGeom>
            <a:ln w="38100">
              <a:solidFill>
                <a:srgbClr val="1459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pole tekstowe 28">
            <a:extLst>
              <a:ext uri="{FF2B5EF4-FFF2-40B4-BE49-F238E27FC236}">
                <a16:creationId xmlns:a16="http://schemas.microsoft.com/office/drawing/2014/main" id="{17E85AC5-C13C-502D-7E5F-7288CB6CE904}"/>
              </a:ext>
            </a:extLst>
          </p:cNvPr>
          <p:cNvSpPr txBox="1"/>
          <p:nvPr/>
        </p:nvSpPr>
        <p:spPr>
          <a:xfrm>
            <a:off x="1306428" y="26251517"/>
            <a:ext cx="19537638" cy="1288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dirty="0">
                <a:latin typeface="Georgia" panose="02040502050405020303" pitchFamily="18" charset="0"/>
              </a:rPr>
              <a:t>[1] </a:t>
            </a:r>
            <a:r>
              <a:rPr lang="en-US" dirty="0">
                <a:latin typeface="Georgia" panose="02040502050405020303" pitchFamily="18" charset="0"/>
              </a:rPr>
              <a:t>Author, A. A., et al. (Year). Title of the article. Journal Name, Volume, pages. DOI</a:t>
            </a:r>
            <a:endParaRPr lang="pl-PL" dirty="0">
              <a:latin typeface="Georgia" panose="02040502050405020303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dirty="0">
                <a:latin typeface="Georgia" panose="02040502050405020303" pitchFamily="18" charset="0"/>
              </a:rPr>
              <a:t>[2] </a:t>
            </a:r>
            <a:r>
              <a:rPr lang="en-US" dirty="0">
                <a:latin typeface="Georgia" panose="02040502050405020303" pitchFamily="18" charset="0"/>
              </a:rPr>
              <a:t>Author, A. A., Author, B. B. (Year). Title of the article. Journal Name, Volume, pages. DOI</a:t>
            </a:r>
            <a:endParaRPr lang="pl-PL" dirty="0">
              <a:latin typeface="Georgia" panose="02040502050405020303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l-PL" dirty="0">
                <a:latin typeface="Georgia" panose="02040502050405020303" pitchFamily="18" charset="0"/>
              </a:rPr>
              <a:t>[3] </a:t>
            </a:r>
            <a:r>
              <a:rPr lang="en-US" dirty="0">
                <a:latin typeface="Georgia" panose="02040502050405020303" pitchFamily="18" charset="0"/>
              </a:rPr>
              <a:t>Author, A. A., et al. (Year). Title of the article. Journal Name, Volume, pages. DOI</a:t>
            </a:r>
            <a:endParaRPr lang="pl-PL" dirty="0">
              <a:latin typeface="Georgia" panose="02040502050405020303" pitchFamily="18" charset="0"/>
            </a:endParaRPr>
          </a:p>
        </p:txBody>
      </p:sp>
      <p:sp>
        <p:nvSpPr>
          <p:cNvPr id="72" name="pole tekstowe 24">
            <a:extLst>
              <a:ext uri="{FF2B5EF4-FFF2-40B4-BE49-F238E27FC236}">
                <a16:creationId xmlns:a16="http://schemas.microsoft.com/office/drawing/2014/main" id="{799677A6-0E1E-4E5B-380D-6A350929E122}"/>
              </a:ext>
            </a:extLst>
          </p:cNvPr>
          <p:cNvSpPr txBox="1"/>
          <p:nvPr/>
        </p:nvSpPr>
        <p:spPr>
          <a:xfrm>
            <a:off x="11289581" y="8865007"/>
            <a:ext cx="9422225" cy="5027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dirty="0" err="1">
                <a:latin typeface="Georgia" panose="02040502050405020303" pitchFamily="18" charset="0"/>
              </a:rPr>
              <a:t>Lorem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ipsum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dolor</a:t>
            </a:r>
            <a:r>
              <a:rPr lang="pl-PL" dirty="0">
                <a:latin typeface="Georgia" panose="02040502050405020303" pitchFamily="18" charset="0"/>
              </a:rPr>
              <a:t> sit </a:t>
            </a:r>
            <a:r>
              <a:rPr lang="pl-PL" dirty="0" err="1">
                <a:latin typeface="Georgia" panose="02040502050405020303" pitchFamily="18" charset="0"/>
              </a:rPr>
              <a:t>amet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consectetur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adipiscing</a:t>
            </a:r>
            <a:r>
              <a:rPr lang="pl-PL" dirty="0">
                <a:latin typeface="Georgia" panose="02040502050405020303" pitchFamily="18" charset="0"/>
              </a:rPr>
              <a:t> elit, </a:t>
            </a:r>
            <a:r>
              <a:rPr lang="pl-PL" dirty="0" err="1">
                <a:latin typeface="Georgia" panose="02040502050405020303" pitchFamily="18" charset="0"/>
              </a:rPr>
              <a:t>sed</a:t>
            </a:r>
            <a:r>
              <a:rPr lang="pl-PL" dirty="0">
                <a:latin typeface="Georgia" panose="02040502050405020303" pitchFamily="18" charset="0"/>
              </a:rPr>
              <a:t> do </a:t>
            </a:r>
            <a:r>
              <a:rPr lang="pl-PL" dirty="0" err="1">
                <a:latin typeface="Georgia" panose="02040502050405020303" pitchFamily="18" charset="0"/>
              </a:rPr>
              <a:t>eiusmod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tempor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incididunt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labore</a:t>
            </a:r>
            <a:r>
              <a:rPr lang="pl-PL" dirty="0">
                <a:latin typeface="Georgia" panose="02040502050405020303" pitchFamily="18" charset="0"/>
              </a:rPr>
              <a:t> et </a:t>
            </a:r>
            <a:r>
              <a:rPr lang="pl-PL" dirty="0" err="1">
                <a:latin typeface="Georgia" panose="02040502050405020303" pitchFamily="18" charset="0"/>
              </a:rPr>
              <a:t>dolore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magna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aliqua</a:t>
            </a:r>
            <a:r>
              <a:rPr lang="pl-PL" dirty="0">
                <a:latin typeface="Georgia" panose="02040502050405020303" pitchFamily="18" charset="0"/>
              </a:rPr>
              <a:t>.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enim</a:t>
            </a:r>
            <a:r>
              <a:rPr lang="pl-PL" dirty="0">
                <a:latin typeface="Georgia" panose="02040502050405020303" pitchFamily="18" charset="0"/>
              </a:rPr>
              <a:t> ad </a:t>
            </a:r>
            <a:r>
              <a:rPr lang="pl-PL" dirty="0" err="1">
                <a:latin typeface="Georgia" panose="02040502050405020303" pitchFamily="18" charset="0"/>
              </a:rPr>
              <a:t>minim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veniam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quis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nostrud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exercitation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ullamco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nisi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aliquip</a:t>
            </a:r>
            <a:r>
              <a:rPr lang="pl-PL" dirty="0">
                <a:latin typeface="Georgia" panose="02040502050405020303" pitchFamily="18" charset="0"/>
              </a:rPr>
              <a:t> ex </a:t>
            </a:r>
            <a:r>
              <a:rPr lang="pl-PL" dirty="0" err="1">
                <a:latin typeface="Georgia" panose="02040502050405020303" pitchFamily="18" charset="0"/>
              </a:rPr>
              <a:t>ea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commodo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consequat</a:t>
            </a:r>
            <a:r>
              <a:rPr lang="pl-PL" dirty="0">
                <a:latin typeface="Georgia" panose="02040502050405020303" pitchFamily="18" charset="0"/>
              </a:rPr>
              <a:t>. </a:t>
            </a:r>
            <a:r>
              <a:rPr lang="pl-PL" dirty="0" err="1">
                <a:latin typeface="Georgia" panose="02040502050405020303" pitchFamily="18" charset="0"/>
              </a:rPr>
              <a:t>Duis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aute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irure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dolor</a:t>
            </a:r>
            <a:r>
              <a:rPr lang="pl-PL" dirty="0">
                <a:latin typeface="Georgia" panose="02040502050405020303" pitchFamily="18" charset="0"/>
              </a:rPr>
              <a:t> in </a:t>
            </a:r>
            <a:r>
              <a:rPr lang="pl-PL" dirty="0" err="1">
                <a:latin typeface="Georgia" panose="02040502050405020303" pitchFamily="18" charset="0"/>
              </a:rPr>
              <a:t>reprehenderit</a:t>
            </a:r>
            <a:r>
              <a:rPr lang="pl-PL" dirty="0">
                <a:latin typeface="Georgia" panose="02040502050405020303" pitchFamily="18" charset="0"/>
              </a:rPr>
              <a:t> in </a:t>
            </a:r>
            <a:r>
              <a:rPr lang="pl-PL" dirty="0" err="1">
                <a:latin typeface="Georgia" panose="02040502050405020303" pitchFamily="18" charset="0"/>
              </a:rPr>
              <a:t>voluptate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velit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esse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cillum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dolore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eu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fugiat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nulla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pariatur</a:t>
            </a:r>
            <a:r>
              <a:rPr lang="pl-PL" dirty="0">
                <a:latin typeface="Georgia" panose="02040502050405020303" pitchFamily="18" charset="0"/>
              </a:rPr>
              <a:t>. </a:t>
            </a:r>
            <a:r>
              <a:rPr lang="pl-PL" dirty="0" err="1">
                <a:latin typeface="Georgia" panose="02040502050405020303" pitchFamily="18" charset="0"/>
              </a:rPr>
              <a:t>Excepteur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sint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occaecat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cupidatat</a:t>
            </a:r>
            <a:r>
              <a:rPr lang="pl-PL" dirty="0">
                <a:latin typeface="Georgia" panose="02040502050405020303" pitchFamily="18" charset="0"/>
              </a:rPr>
              <a:t> non </a:t>
            </a:r>
            <a:r>
              <a:rPr lang="pl-PL" dirty="0" err="1">
                <a:latin typeface="Georgia" panose="02040502050405020303" pitchFamily="18" charset="0"/>
              </a:rPr>
              <a:t>proident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sunt</a:t>
            </a:r>
            <a:r>
              <a:rPr lang="pl-PL" dirty="0">
                <a:latin typeface="Georgia" panose="02040502050405020303" pitchFamily="18" charset="0"/>
              </a:rPr>
              <a:t> in culpa qui </a:t>
            </a:r>
            <a:r>
              <a:rPr lang="pl-PL" dirty="0" err="1">
                <a:latin typeface="Georgia" panose="02040502050405020303" pitchFamily="18" charset="0"/>
              </a:rPr>
              <a:t>officia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deserunt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mollit</a:t>
            </a:r>
            <a:r>
              <a:rPr lang="pl-PL" dirty="0">
                <a:latin typeface="Georgia" panose="02040502050405020303" pitchFamily="18" charset="0"/>
              </a:rPr>
              <a:t> anim id </a:t>
            </a:r>
            <a:r>
              <a:rPr lang="pl-PL" dirty="0" err="1">
                <a:latin typeface="Georgia" panose="02040502050405020303" pitchFamily="18" charset="0"/>
              </a:rPr>
              <a:t>est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laborum</a:t>
            </a:r>
            <a:r>
              <a:rPr lang="pl-PL" dirty="0">
                <a:latin typeface="Georgia" panose="02040502050405020303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pl-PL" dirty="0" err="1">
                <a:latin typeface="Georgia" panose="02040502050405020303" pitchFamily="18" charset="0"/>
              </a:rPr>
              <a:t>Lorem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ipsum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dolor</a:t>
            </a:r>
            <a:r>
              <a:rPr lang="pl-PL" dirty="0">
                <a:latin typeface="Georgia" panose="02040502050405020303" pitchFamily="18" charset="0"/>
              </a:rPr>
              <a:t> sit </a:t>
            </a:r>
            <a:r>
              <a:rPr lang="pl-PL" dirty="0" err="1">
                <a:latin typeface="Georgia" panose="02040502050405020303" pitchFamily="18" charset="0"/>
              </a:rPr>
              <a:t>amet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consectetur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adipiscing</a:t>
            </a:r>
            <a:r>
              <a:rPr lang="pl-PL" dirty="0">
                <a:latin typeface="Georgia" panose="02040502050405020303" pitchFamily="18" charset="0"/>
              </a:rPr>
              <a:t> elit, </a:t>
            </a:r>
            <a:r>
              <a:rPr lang="pl-PL" dirty="0" err="1">
                <a:latin typeface="Georgia" panose="02040502050405020303" pitchFamily="18" charset="0"/>
              </a:rPr>
              <a:t>sed</a:t>
            </a:r>
            <a:r>
              <a:rPr lang="pl-PL" dirty="0">
                <a:latin typeface="Georgia" panose="02040502050405020303" pitchFamily="18" charset="0"/>
              </a:rPr>
              <a:t> do </a:t>
            </a:r>
            <a:r>
              <a:rPr lang="pl-PL" dirty="0" err="1">
                <a:latin typeface="Georgia" panose="02040502050405020303" pitchFamily="18" charset="0"/>
              </a:rPr>
              <a:t>eiusmod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tempor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incididunt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labore</a:t>
            </a:r>
            <a:r>
              <a:rPr lang="pl-PL" dirty="0">
                <a:latin typeface="Georgia" panose="02040502050405020303" pitchFamily="18" charset="0"/>
              </a:rPr>
              <a:t> et </a:t>
            </a:r>
            <a:r>
              <a:rPr lang="pl-PL" dirty="0" err="1">
                <a:latin typeface="Georgia" panose="02040502050405020303" pitchFamily="18" charset="0"/>
              </a:rPr>
              <a:t>dolore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magna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aliqua</a:t>
            </a:r>
            <a:r>
              <a:rPr lang="pl-PL" dirty="0">
                <a:latin typeface="Georgia" panose="02040502050405020303" pitchFamily="18" charset="0"/>
              </a:rPr>
              <a:t>.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enim</a:t>
            </a:r>
            <a:r>
              <a:rPr lang="pl-PL" dirty="0">
                <a:latin typeface="Georgia" panose="02040502050405020303" pitchFamily="18" charset="0"/>
              </a:rPr>
              <a:t> ad </a:t>
            </a:r>
            <a:r>
              <a:rPr lang="pl-PL" dirty="0" err="1">
                <a:latin typeface="Georgia" panose="02040502050405020303" pitchFamily="18" charset="0"/>
              </a:rPr>
              <a:t>minim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veniam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quis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nostrud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exercitation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ullamco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nisi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aliquip</a:t>
            </a:r>
            <a:r>
              <a:rPr lang="pl-PL" dirty="0">
                <a:latin typeface="Georgia" panose="02040502050405020303" pitchFamily="18" charset="0"/>
              </a:rPr>
              <a:t> ex </a:t>
            </a:r>
            <a:r>
              <a:rPr lang="pl-PL" dirty="0" err="1">
                <a:latin typeface="Georgia" panose="02040502050405020303" pitchFamily="18" charset="0"/>
              </a:rPr>
              <a:t>ea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commodo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consequat</a:t>
            </a:r>
            <a:r>
              <a:rPr lang="pl-PL" dirty="0">
                <a:latin typeface="Georgia" panose="02040502050405020303" pitchFamily="18" charset="0"/>
              </a:rPr>
              <a:t>. </a:t>
            </a:r>
            <a:r>
              <a:rPr lang="pl-PL" dirty="0" err="1">
                <a:latin typeface="Georgia" panose="02040502050405020303" pitchFamily="18" charset="0"/>
              </a:rPr>
              <a:t>Duis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aute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irure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dolor</a:t>
            </a:r>
            <a:r>
              <a:rPr lang="pl-PL" dirty="0">
                <a:latin typeface="Georgia" panose="02040502050405020303" pitchFamily="18" charset="0"/>
              </a:rPr>
              <a:t> in </a:t>
            </a:r>
            <a:r>
              <a:rPr lang="pl-PL" dirty="0" err="1">
                <a:latin typeface="Georgia" panose="02040502050405020303" pitchFamily="18" charset="0"/>
              </a:rPr>
              <a:t>reprehenderit</a:t>
            </a:r>
            <a:r>
              <a:rPr lang="pl-PL" dirty="0">
                <a:latin typeface="Georgia" panose="02040502050405020303" pitchFamily="18" charset="0"/>
              </a:rPr>
              <a:t> in </a:t>
            </a:r>
            <a:r>
              <a:rPr lang="pl-PL" dirty="0" err="1">
                <a:latin typeface="Georgia" panose="02040502050405020303" pitchFamily="18" charset="0"/>
              </a:rPr>
              <a:t>voluptate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velit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esse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cillum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dolore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eu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fugiat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nulla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pariatur</a:t>
            </a:r>
            <a:r>
              <a:rPr lang="pl-PL" dirty="0">
                <a:latin typeface="Georgia" panose="02040502050405020303" pitchFamily="18" charset="0"/>
              </a:rPr>
              <a:t>. </a:t>
            </a:r>
            <a:r>
              <a:rPr lang="pl-PL" dirty="0" err="1">
                <a:latin typeface="Georgia" panose="02040502050405020303" pitchFamily="18" charset="0"/>
              </a:rPr>
              <a:t>Excepteur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sint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occaecat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cupidatat</a:t>
            </a:r>
            <a:r>
              <a:rPr lang="pl-PL" dirty="0">
                <a:latin typeface="Georgia" panose="02040502050405020303" pitchFamily="18" charset="0"/>
              </a:rPr>
              <a:t> non </a:t>
            </a:r>
            <a:r>
              <a:rPr lang="pl-PL" dirty="0" err="1">
                <a:latin typeface="Georgia" panose="02040502050405020303" pitchFamily="18" charset="0"/>
              </a:rPr>
              <a:t>proident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sunt</a:t>
            </a:r>
            <a:r>
              <a:rPr lang="pl-PL" dirty="0">
                <a:latin typeface="Georgia" panose="02040502050405020303" pitchFamily="18" charset="0"/>
              </a:rPr>
              <a:t> in culpa qui </a:t>
            </a:r>
            <a:r>
              <a:rPr lang="pl-PL" dirty="0" err="1">
                <a:latin typeface="Georgia" panose="02040502050405020303" pitchFamily="18" charset="0"/>
              </a:rPr>
              <a:t>officia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deserunt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mollit</a:t>
            </a:r>
            <a:r>
              <a:rPr lang="pl-PL" dirty="0">
                <a:latin typeface="Georgia" panose="02040502050405020303" pitchFamily="18" charset="0"/>
              </a:rPr>
              <a:t> anim id </a:t>
            </a:r>
            <a:r>
              <a:rPr lang="pl-PL" dirty="0" err="1">
                <a:latin typeface="Georgia" panose="02040502050405020303" pitchFamily="18" charset="0"/>
              </a:rPr>
              <a:t>est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laborum</a:t>
            </a:r>
            <a:r>
              <a:rPr lang="pl-PL" dirty="0">
                <a:latin typeface="Georgia" panose="02040502050405020303" pitchFamily="18" charset="0"/>
              </a:rPr>
              <a:t>. </a:t>
            </a:r>
          </a:p>
        </p:txBody>
      </p:sp>
      <p:sp>
        <p:nvSpPr>
          <p:cNvPr id="73" name="pole tekstowe 24">
            <a:extLst>
              <a:ext uri="{FF2B5EF4-FFF2-40B4-BE49-F238E27FC236}">
                <a16:creationId xmlns:a16="http://schemas.microsoft.com/office/drawing/2014/main" id="{B6C5A695-9C57-BCA6-B722-F43BDD712797}"/>
              </a:ext>
            </a:extLst>
          </p:cNvPr>
          <p:cNvSpPr txBox="1"/>
          <p:nvPr/>
        </p:nvSpPr>
        <p:spPr>
          <a:xfrm>
            <a:off x="1306428" y="17709354"/>
            <a:ext cx="9331466" cy="7520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dirty="0" err="1">
                <a:latin typeface="Georgia" panose="02040502050405020303" pitchFamily="18" charset="0"/>
              </a:rPr>
              <a:t>Lorem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ipsum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dolor</a:t>
            </a:r>
            <a:r>
              <a:rPr lang="pl-PL" dirty="0">
                <a:latin typeface="Georgia" panose="02040502050405020303" pitchFamily="18" charset="0"/>
              </a:rPr>
              <a:t> sit </a:t>
            </a:r>
            <a:r>
              <a:rPr lang="pl-PL" dirty="0" err="1">
                <a:latin typeface="Georgia" panose="02040502050405020303" pitchFamily="18" charset="0"/>
              </a:rPr>
              <a:t>amet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consectetur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adipiscing</a:t>
            </a:r>
            <a:r>
              <a:rPr lang="pl-PL" dirty="0">
                <a:latin typeface="Georgia" panose="02040502050405020303" pitchFamily="18" charset="0"/>
              </a:rPr>
              <a:t> elit, </a:t>
            </a:r>
            <a:r>
              <a:rPr lang="pl-PL" dirty="0" err="1">
                <a:latin typeface="Georgia" panose="02040502050405020303" pitchFamily="18" charset="0"/>
              </a:rPr>
              <a:t>sed</a:t>
            </a:r>
            <a:r>
              <a:rPr lang="pl-PL" dirty="0">
                <a:latin typeface="Georgia" panose="02040502050405020303" pitchFamily="18" charset="0"/>
              </a:rPr>
              <a:t> do </a:t>
            </a:r>
            <a:r>
              <a:rPr lang="pl-PL" dirty="0" err="1">
                <a:latin typeface="Georgia" panose="02040502050405020303" pitchFamily="18" charset="0"/>
              </a:rPr>
              <a:t>eiusmod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tempor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incididunt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labore</a:t>
            </a:r>
            <a:r>
              <a:rPr lang="pl-PL" dirty="0">
                <a:latin typeface="Georgia" panose="02040502050405020303" pitchFamily="18" charset="0"/>
              </a:rPr>
              <a:t> et </a:t>
            </a:r>
            <a:r>
              <a:rPr lang="pl-PL" dirty="0" err="1">
                <a:latin typeface="Georgia" panose="02040502050405020303" pitchFamily="18" charset="0"/>
              </a:rPr>
              <a:t>dolore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magna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aliqua</a:t>
            </a:r>
            <a:r>
              <a:rPr lang="pl-PL" dirty="0">
                <a:latin typeface="Georgia" panose="02040502050405020303" pitchFamily="18" charset="0"/>
              </a:rPr>
              <a:t>.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enim</a:t>
            </a:r>
            <a:r>
              <a:rPr lang="pl-PL" dirty="0">
                <a:latin typeface="Georgia" panose="02040502050405020303" pitchFamily="18" charset="0"/>
              </a:rPr>
              <a:t> ad </a:t>
            </a:r>
            <a:r>
              <a:rPr lang="pl-PL" dirty="0" err="1">
                <a:latin typeface="Georgia" panose="02040502050405020303" pitchFamily="18" charset="0"/>
              </a:rPr>
              <a:t>minim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veniam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quis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nostrud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exercitation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ullamco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nisi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aliquip</a:t>
            </a:r>
            <a:r>
              <a:rPr lang="pl-PL" dirty="0">
                <a:latin typeface="Georgia" panose="02040502050405020303" pitchFamily="18" charset="0"/>
              </a:rPr>
              <a:t> ex </a:t>
            </a:r>
            <a:r>
              <a:rPr lang="pl-PL" dirty="0" err="1">
                <a:latin typeface="Georgia" panose="02040502050405020303" pitchFamily="18" charset="0"/>
              </a:rPr>
              <a:t>ea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commodo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consequat</a:t>
            </a:r>
            <a:r>
              <a:rPr lang="pl-PL" dirty="0">
                <a:latin typeface="Georgia" panose="02040502050405020303" pitchFamily="18" charset="0"/>
              </a:rPr>
              <a:t>. Duis aute irure dolor in reprehenderit in voluptate velit esse cillum dolore eu fugiat nulla pariatur. </a:t>
            </a:r>
            <a:r>
              <a:rPr lang="pl-PL" dirty="0" err="1">
                <a:latin typeface="Georgia" panose="02040502050405020303" pitchFamily="18" charset="0"/>
              </a:rPr>
              <a:t>Excepteur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sint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occaecat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cupidatat</a:t>
            </a:r>
            <a:r>
              <a:rPr lang="pl-PL" dirty="0">
                <a:latin typeface="Georgia" panose="02040502050405020303" pitchFamily="18" charset="0"/>
              </a:rPr>
              <a:t> non </a:t>
            </a:r>
            <a:r>
              <a:rPr lang="pl-PL" dirty="0" err="1">
                <a:latin typeface="Georgia" panose="02040502050405020303" pitchFamily="18" charset="0"/>
              </a:rPr>
              <a:t>proident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sunt</a:t>
            </a:r>
            <a:r>
              <a:rPr lang="pl-PL" dirty="0">
                <a:latin typeface="Georgia" panose="02040502050405020303" pitchFamily="18" charset="0"/>
              </a:rPr>
              <a:t> in culpa qui </a:t>
            </a:r>
            <a:r>
              <a:rPr lang="pl-PL" dirty="0" err="1">
                <a:latin typeface="Georgia" panose="02040502050405020303" pitchFamily="18" charset="0"/>
              </a:rPr>
              <a:t>officia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deserunt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mollit</a:t>
            </a:r>
            <a:r>
              <a:rPr lang="pl-PL" dirty="0">
                <a:latin typeface="Georgia" panose="02040502050405020303" pitchFamily="18" charset="0"/>
              </a:rPr>
              <a:t> anim id </a:t>
            </a:r>
            <a:r>
              <a:rPr lang="pl-PL" dirty="0" err="1">
                <a:latin typeface="Georgia" panose="02040502050405020303" pitchFamily="18" charset="0"/>
              </a:rPr>
              <a:t>est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laborum</a:t>
            </a:r>
            <a:r>
              <a:rPr lang="pl-PL" dirty="0">
                <a:latin typeface="Georgia" panose="02040502050405020303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pl-PL" dirty="0" err="1">
                <a:latin typeface="Georgia" panose="02040502050405020303" pitchFamily="18" charset="0"/>
              </a:rPr>
              <a:t>Lorem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ipsum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dolor</a:t>
            </a:r>
            <a:r>
              <a:rPr lang="pl-PL" dirty="0">
                <a:latin typeface="Georgia" panose="02040502050405020303" pitchFamily="18" charset="0"/>
              </a:rPr>
              <a:t> sit </a:t>
            </a:r>
            <a:r>
              <a:rPr lang="pl-PL" dirty="0" err="1">
                <a:latin typeface="Georgia" panose="02040502050405020303" pitchFamily="18" charset="0"/>
              </a:rPr>
              <a:t>amet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consectetur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adipiscing</a:t>
            </a:r>
            <a:r>
              <a:rPr lang="pl-PL" dirty="0">
                <a:latin typeface="Georgia" panose="02040502050405020303" pitchFamily="18" charset="0"/>
              </a:rPr>
              <a:t> elit, </a:t>
            </a:r>
            <a:r>
              <a:rPr lang="pl-PL" dirty="0" err="1">
                <a:latin typeface="Georgia" panose="02040502050405020303" pitchFamily="18" charset="0"/>
              </a:rPr>
              <a:t>sed</a:t>
            </a:r>
            <a:r>
              <a:rPr lang="pl-PL" dirty="0">
                <a:latin typeface="Georgia" panose="02040502050405020303" pitchFamily="18" charset="0"/>
              </a:rPr>
              <a:t> do </a:t>
            </a:r>
            <a:r>
              <a:rPr lang="pl-PL" dirty="0" err="1">
                <a:latin typeface="Georgia" panose="02040502050405020303" pitchFamily="18" charset="0"/>
              </a:rPr>
              <a:t>eiusmod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tempor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incididunt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labore</a:t>
            </a:r>
            <a:r>
              <a:rPr lang="pl-PL" dirty="0">
                <a:latin typeface="Georgia" panose="02040502050405020303" pitchFamily="18" charset="0"/>
              </a:rPr>
              <a:t> et </a:t>
            </a:r>
            <a:r>
              <a:rPr lang="pl-PL" dirty="0" err="1">
                <a:latin typeface="Georgia" panose="02040502050405020303" pitchFamily="18" charset="0"/>
              </a:rPr>
              <a:t>dolore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magna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aliqua</a:t>
            </a:r>
            <a:r>
              <a:rPr lang="pl-PL" dirty="0">
                <a:latin typeface="Georgia" panose="02040502050405020303" pitchFamily="18" charset="0"/>
              </a:rPr>
              <a:t>.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enim</a:t>
            </a:r>
            <a:r>
              <a:rPr lang="pl-PL" dirty="0">
                <a:latin typeface="Georgia" panose="02040502050405020303" pitchFamily="18" charset="0"/>
              </a:rPr>
              <a:t> ad </a:t>
            </a:r>
            <a:r>
              <a:rPr lang="pl-PL" dirty="0" err="1">
                <a:latin typeface="Georgia" panose="02040502050405020303" pitchFamily="18" charset="0"/>
              </a:rPr>
              <a:t>minim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veniam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quis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nostrud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exercitation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ullamco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nisi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aliquip</a:t>
            </a:r>
            <a:r>
              <a:rPr lang="pl-PL" dirty="0">
                <a:latin typeface="Georgia" panose="02040502050405020303" pitchFamily="18" charset="0"/>
              </a:rPr>
              <a:t> ex </a:t>
            </a:r>
            <a:r>
              <a:rPr lang="pl-PL" dirty="0" err="1">
                <a:latin typeface="Georgia" panose="02040502050405020303" pitchFamily="18" charset="0"/>
              </a:rPr>
              <a:t>ea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commodo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consequat</a:t>
            </a:r>
            <a:r>
              <a:rPr lang="pl-PL" dirty="0">
                <a:latin typeface="Georgia" panose="02040502050405020303" pitchFamily="18" charset="0"/>
              </a:rPr>
              <a:t>. </a:t>
            </a:r>
            <a:r>
              <a:rPr lang="pl-PL" dirty="0" err="1">
                <a:latin typeface="Georgia" panose="02040502050405020303" pitchFamily="18" charset="0"/>
              </a:rPr>
              <a:t>Duis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aute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irure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dolor</a:t>
            </a:r>
            <a:r>
              <a:rPr lang="pl-PL" dirty="0">
                <a:latin typeface="Georgia" panose="02040502050405020303" pitchFamily="18" charset="0"/>
              </a:rPr>
              <a:t> in </a:t>
            </a:r>
            <a:r>
              <a:rPr lang="pl-PL" dirty="0" err="1">
                <a:latin typeface="Georgia" panose="02040502050405020303" pitchFamily="18" charset="0"/>
              </a:rPr>
              <a:t>reprehenderit</a:t>
            </a:r>
            <a:r>
              <a:rPr lang="pl-PL" dirty="0">
                <a:latin typeface="Georgia" panose="02040502050405020303" pitchFamily="18" charset="0"/>
              </a:rPr>
              <a:t> in </a:t>
            </a:r>
            <a:r>
              <a:rPr lang="pl-PL" dirty="0" err="1">
                <a:latin typeface="Georgia" panose="02040502050405020303" pitchFamily="18" charset="0"/>
              </a:rPr>
              <a:t>voluptate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velit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esse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cillum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dolore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eu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fugiat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nulla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pariatur</a:t>
            </a:r>
            <a:r>
              <a:rPr lang="pl-PL" dirty="0">
                <a:latin typeface="Georgia" panose="02040502050405020303" pitchFamily="18" charset="0"/>
              </a:rPr>
              <a:t>. </a:t>
            </a:r>
            <a:r>
              <a:rPr lang="pl-PL" dirty="0" err="1">
                <a:latin typeface="Georgia" panose="02040502050405020303" pitchFamily="18" charset="0"/>
              </a:rPr>
              <a:t>Excepteur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sint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occaecat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cupidatat</a:t>
            </a:r>
            <a:r>
              <a:rPr lang="pl-PL" dirty="0">
                <a:latin typeface="Georgia" panose="02040502050405020303" pitchFamily="18" charset="0"/>
              </a:rPr>
              <a:t> non </a:t>
            </a:r>
            <a:r>
              <a:rPr lang="pl-PL" dirty="0" err="1">
                <a:latin typeface="Georgia" panose="02040502050405020303" pitchFamily="18" charset="0"/>
              </a:rPr>
              <a:t>proident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sunt</a:t>
            </a:r>
            <a:r>
              <a:rPr lang="pl-PL" dirty="0">
                <a:latin typeface="Georgia" panose="02040502050405020303" pitchFamily="18" charset="0"/>
              </a:rPr>
              <a:t> in culpa qui </a:t>
            </a:r>
            <a:r>
              <a:rPr lang="pl-PL" dirty="0" err="1">
                <a:latin typeface="Georgia" panose="02040502050405020303" pitchFamily="18" charset="0"/>
              </a:rPr>
              <a:t>officia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deserunt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mollit</a:t>
            </a:r>
            <a:r>
              <a:rPr lang="pl-PL" dirty="0">
                <a:latin typeface="Georgia" panose="02040502050405020303" pitchFamily="18" charset="0"/>
              </a:rPr>
              <a:t> anim id </a:t>
            </a:r>
            <a:r>
              <a:rPr lang="pl-PL" dirty="0" err="1">
                <a:latin typeface="Georgia" panose="02040502050405020303" pitchFamily="18" charset="0"/>
              </a:rPr>
              <a:t>est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laborum</a:t>
            </a:r>
            <a:r>
              <a:rPr lang="pl-PL" dirty="0">
                <a:latin typeface="Georgia" panose="02040502050405020303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pl-PL" dirty="0" err="1">
                <a:latin typeface="Georgia" panose="02040502050405020303" pitchFamily="18" charset="0"/>
              </a:rPr>
              <a:t>Lorem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ipsum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dolor</a:t>
            </a:r>
            <a:r>
              <a:rPr lang="pl-PL" dirty="0">
                <a:latin typeface="Georgia" panose="02040502050405020303" pitchFamily="18" charset="0"/>
              </a:rPr>
              <a:t> sit </a:t>
            </a:r>
            <a:r>
              <a:rPr lang="pl-PL" dirty="0" err="1">
                <a:latin typeface="Georgia" panose="02040502050405020303" pitchFamily="18" charset="0"/>
              </a:rPr>
              <a:t>amet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consectetur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adipiscing</a:t>
            </a:r>
            <a:r>
              <a:rPr lang="pl-PL" dirty="0">
                <a:latin typeface="Georgia" panose="02040502050405020303" pitchFamily="18" charset="0"/>
              </a:rPr>
              <a:t> elit, </a:t>
            </a:r>
            <a:r>
              <a:rPr lang="pl-PL" dirty="0" err="1">
                <a:latin typeface="Georgia" panose="02040502050405020303" pitchFamily="18" charset="0"/>
              </a:rPr>
              <a:t>sed</a:t>
            </a:r>
            <a:r>
              <a:rPr lang="pl-PL" dirty="0">
                <a:latin typeface="Georgia" panose="02040502050405020303" pitchFamily="18" charset="0"/>
              </a:rPr>
              <a:t> do </a:t>
            </a:r>
            <a:r>
              <a:rPr lang="pl-PL" dirty="0" err="1">
                <a:latin typeface="Georgia" panose="02040502050405020303" pitchFamily="18" charset="0"/>
              </a:rPr>
              <a:t>eiusmod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tempor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incididunt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labore</a:t>
            </a:r>
            <a:r>
              <a:rPr lang="pl-PL" dirty="0">
                <a:latin typeface="Georgia" panose="02040502050405020303" pitchFamily="18" charset="0"/>
              </a:rPr>
              <a:t> et </a:t>
            </a:r>
            <a:r>
              <a:rPr lang="pl-PL" dirty="0" err="1">
                <a:latin typeface="Georgia" panose="02040502050405020303" pitchFamily="18" charset="0"/>
              </a:rPr>
              <a:t>dolore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magna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aliqua</a:t>
            </a:r>
            <a:r>
              <a:rPr lang="pl-PL" dirty="0">
                <a:latin typeface="Georgia" panose="02040502050405020303" pitchFamily="18" charset="0"/>
              </a:rPr>
              <a:t>.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enim</a:t>
            </a:r>
            <a:r>
              <a:rPr lang="pl-PL" dirty="0">
                <a:latin typeface="Georgia" panose="02040502050405020303" pitchFamily="18" charset="0"/>
              </a:rPr>
              <a:t> ad </a:t>
            </a:r>
            <a:r>
              <a:rPr lang="pl-PL" dirty="0" err="1">
                <a:latin typeface="Georgia" panose="02040502050405020303" pitchFamily="18" charset="0"/>
              </a:rPr>
              <a:t>minim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veniam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quis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nostrud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exercitation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ullamco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nisi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aliquip</a:t>
            </a:r>
            <a:r>
              <a:rPr lang="pl-PL" dirty="0">
                <a:latin typeface="Georgia" panose="02040502050405020303" pitchFamily="18" charset="0"/>
              </a:rPr>
              <a:t> ex </a:t>
            </a:r>
            <a:r>
              <a:rPr lang="pl-PL" dirty="0" err="1">
                <a:latin typeface="Georgia" panose="02040502050405020303" pitchFamily="18" charset="0"/>
              </a:rPr>
              <a:t>ea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commodo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consequat</a:t>
            </a:r>
            <a:r>
              <a:rPr lang="pl-PL" dirty="0">
                <a:latin typeface="Georgia" panose="02040502050405020303" pitchFamily="18" charset="0"/>
              </a:rPr>
              <a:t>. </a:t>
            </a:r>
            <a:r>
              <a:rPr lang="pl-PL" dirty="0" err="1">
                <a:latin typeface="Georgia" panose="02040502050405020303" pitchFamily="18" charset="0"/>
              </a:rPr>
              <a:t>Duis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aute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irure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dolor</a:t>
            </a:r>
            <a:r>
              <a:rPr lang="pl-PL" dirty="0">
                <a:latin typeface="Georgia" panose="02040502050405020303" pitchFamily="18" charset="0"/>
              </a:rPr>
              <a:t> in </a:t>
            </a:r>
            <a:r>
              <a:rPr lang="pl-PL" dirty="0" err="1">
                <a:latin typeface="Georgia" panose="02040502050405020303" pitchFamily="18" charset="0"/>
              </a:rPr>
              <a:t>reprehenderit</a:t>
            </a:r>
            <a:r>
              <a:rPr lang="pl-PL" dirty="0">
                <a:latin typeface="Georgia" panose="02040502050405020303" pitchFamily="18" charset="0"/>
              </a:rPr>
              <a:t> in </a:t>
            </a:r>
            <a:r>
              <a:rPr lang="pl-PL" dirty="0" err="1">
                <a:latin typeface="Georgia" panose="02040502050405020303" pitchFamily="18" charset="0"/>
              </a:rPr>
              <a:t>voluptate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velit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esse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cillum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dolore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eu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fugiat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nulla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pariatur</a:t>
            </a:r>
            <a:r>
              <a:rPr lang="pl-PL" dirty="0">
                <a:latin typeface="Georgia" panose="02040502050405020303" pitchFamily="18" charset="0"/>
              </a:rPr>
              <a:t>. </a:t>
            </a:r>
            <a:r>
              <a:rPr lang="pl-PL" dirty="0" err="1">
                <a:latin typeface="Georgia" panose="02040502050405020303" pitchFamily="18" charset="0"/>
              </a:rPr>
              <a:t>Excepteur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sint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occaecat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cupidatat</a:t>
            </a:r>
            <a:r>
              <a:rPr lang="pl-PL" dirty="0">
                <a:latin typeface="Georgia" panose="02040502050405020303" pitchFamily="18" charset="0"/>
              </a:rPr>
              <a:t> non </a:t>
            </a:r>
            <a:r>
              <a:rPr lang="pl-PL" dirty="0" err="1">
                <a:latin typeface="Georgia" panose="02040502050405020303" pitchFamily="18" charset="0"/>
              </a:rPr>
              <a:t>proident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sunt</a:t>
            </a:r>
            <a:r>
              <a:rPr lang="pl-PL" dirty="0">
                <a:latin typeface="Georgia" panose="02040502050405020303" pitchFamily="18" charset="0"/>
              </a:rPr>
              <a:t> in culpa qui </a:t>
            </a:r>
            <a:r>
              <a:rPr lang="pl-PL" dirty="0" err="1">
                <a:latin typeface="Georgia" panose="02040502050405020303" pitchFamily="18" charset="0"/>
              </a:rPr>
              <a:t>officia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deserunt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mollit</a:t>
            </a:r>
            <a:r>
              <a:rPr lang="pl-PL" dirty="0">
                <a:latin typeface="Georgia" panose="02040502050405020303" pitchFamily="18" charset="0"/>
              </a:rPr>
              <a:t> anim id </a:t>
            </a:r>
            <a:r>
              <a:rPr lang="pl-PL" dirty="0" err="1">
                <a:latin typeface="Georgia" panose="02040502050405020303" pitchFamily="18" charset="0"/>
              </a:rPr>
              <a:t>est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laborum</a:t>
            </a:r>
            <a:r>
              <a:rPr lang="pl-PL" dirty="0">
                <a:latin typeface="Georgia" panose="02040502050405020303" pitchFamily="18" charset="0"/>
              </a:rPr>
              <a:t>. 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DC87F79-98E1-BB05-BE87-B8D6A7C848AC}"/>
              </a:ext>
            </a:extLst>
          </p:cNvPr>
          <p:cNvGrpSpPr/>
          <p:nvPr/>
        </p:nvGrpSpPr>
        <p:grpSpPr>
          <a:xfrm>
            <a:off x="11400939" y="14002122"/>
            <a:ext cx="9256949" cy="4790149"/>
            <a:chOff x="11400939" y="14002122"/>
            <a:chExt cx="9256949" cy="4790149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53956012-B414-03EF-37EC-46B3CB7DC1D7}"/>
                </a:ext>
              </a:extLst>
            </p:cNvPr>
            <p:cNvSpPr/>
            <p:nvPr/>
          </p:nvSpPr>
          <p:spPr>
            <a:xfrm>
              <a:off x="11400939" y="14002122"/>
              <a:ext cx="9256949" cy="479014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79" name="Obraz 14" descr="Obraz zawierający planeta, Ziemia, kula, Obiekt astronomiczny&#10;&#10;Opis wygenerowany automatycznie">
              <a:extLst>
                <a:ext uri="{FF2B5EF4-FFF2-40B4-BE49-F238E27FC236}">
                  <a16:creationId xmlns:a16="http://schemas.microsoft.com/office/drawing/2014/main" id="{C34E4181-D4B3-1D41-2218-35ADA3394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34337" y="14035679"/>
              <a:ext cx="4617475" cy="4617475"/>
            </a:xfrm>
            <a:prstGeom prst="rect">
              <a:avLst/>
            </a:prstGeom>
          </p:spPr>
        </p:pic>
      </p:grpSp>
      <p:sp>
        <p:nvSpPr>
          <p:cNvPr id="80" name="pole tekstowe 29">
            <a:extLst>
              <a:ext uri="{FF2B5EF4-FFF2-40B4-BE49-F238E27FC236}">
                <a16:creationId xmlns:a16="http://schemas.microsoft.com/office/drawing/2014/main" id="{77358D2A-86DA-16DB-7B6E-7FD65BA584E2}"/>
              </a:ext>
            </a:extLst>
          </p:cNvPr>
          <p:cNvSpPr txBox="1"/>
          <p:nvPr/>
        </p:nvSpPr>
        <p:spPr>
          <a:xfrm>
            <a:off x="11400939" y="18918872"/>
            <a:ext cx="9224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i="1" dirty="0" err="1">
                <a:latin typeface="Georgia" panose="02040502050405020303" pitchFamily="18" charset="0"/>
              </a:rPr>
              <a:t>Figure</a:t>
            </a:r>
            <a:r>
              <a:rPr lang="pl-PL" sz="1400" i="1" dirty="0">
                <a:latin typeface="Georgia" panose="02040502050405020303" pitchFamily="18" charset="0"/>
              </a:rPr>
              <a:t> 2. Font Georgia, 14pt, italic centered, text box alligned with the image width.</a:t>
            </a:r>
          </a:p>
        </p:txBody>
      </p:sp>
      <p:sp>
        <p:nvSpPr>
          <p:cNvPr id="83" name="pole tekstowe 24">
            <a:extLst>
              <a:ext uri="{FF2B5EF4-FFF2-40B4-BE49-F238E27FC236}">
                <a16:creationId xmlns:a16="http://schemas.microsoft.com/office/drawing/2014/main" id="{01BCE116-9DE1-0440-AAA7-79A3539AD041}"/>
              </a:ext>
            </a:extLst>
          </p:cNvPr>
          <p:cNvSpPr txBox="1"/>
          <p:nvPr/>
        </p:nvSpPr>
        <p:spPr>
          <a:xfrm>
            <a:off x="11289581" y="20419696"/>
            <a:ext cx="9422225" cy="5027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dirty="0" err="1">
                <a:latin typeface="Georgia" panose="02040502050405020303" pitchFamily="18" charset="0"/>
              </a:rPr>
              <a:t>Lorem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ipsum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dolor</a:t>
            </a:r>
            <a:r>
              <a:rPr lang="pl-PL" dirty="0">
                <a:latin typeface="Georgia" panose="02040502050405020303" pitchFamily="18" charset="0"/>
              </a:rPr>
              <a:t> sit </a:t>
            </a:r>
            <a:r>
              <a:rPr lang="pl-PL" dirty="0" err="1">
                <a:latin typeface="Georgia" panose="02040502050405020303" pitchFamily="18" charset="0"/>
              </a:rPr>
              <a:t>amet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consectetur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adipiscing</a:t>
            </a:r>
            <a:r>
              <a:rPr lang="pl-PL" dirty="0">
                <a:latin typeface="Georgia" panose="02040502050405020303" pitchFamily="18" charset="0"/>
              </a:rPr>
              <a:t> elit, </a:t>
            </a:r>
            <a:r>
              <a:rPr lang="pl-PL" dirty="0" err="1">
                <a:latin typeface="Georgia" panose="02040502050405020303" pitchFamily="18" charset="0"/>
              </a:rPr>
              <a:t>sed</a:t>
            </a:r>
            <a:r>
              <a:rPr lang="pl-PL" dirty="0">
                <a:latin typeface="Georgia" panose="02040502050405020303" pitchFamily="18" charset="0"/>
              </a:rPr>
              <a:t> do </a:t>
            </a:r>
            <a:r>
              <a:rPr lang="pl-PL" dirty="0" err="1">
                <a:latin typeface="Georgia" panose="02040502050405020303" pitchFamily="18" charset="0"/>
              </a:rPr>
              <a:t>eiusmod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tempor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incididunt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labore</a:t>
            </a:r>
            <a:r>
              <a:rPr lang="pl-PL" dirty="0">
                <a:latin typeface="Georgia" panose="02040502050405020303" pitchFamily="18" charset="0"/>
              </a:rPr>
              <a:t> et </a:t>
            </a:r>
            <a:r>
              <a:rPr lang="pl-PL" dirty="0" err="1">
                <a:latin typeface="Georgia" panose="02040502050405020303" pitchFamily="18" charset="0"/>
              </a:rPr>
              <a:t>dolore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magna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aliqua</a:t>
            </a:r>
            <a:r>
              <a:rPr lang="pl-PL" dirty="0">
                <a:latin typeface="Georgia" panose="02040502050405020303" pitchFamily="18" charset="0"/>
              </a:rPr>
              <a:t>.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enim</a:t>
            </a:r>
            <a:r>
              <a:rPr lang="pl-PL" dirty="0">
                <a:latin typeface="Georgia" panose="02040502050405020303" pitchFamily="18" charset="0"/>
              </a:rPr>
              <a:t> ad </a:t>
            </a:r>
            <a:r>
              <a:rPr lang="pl-PL" dirty="0" err="1">
                <a:latin typeface="Georgia" panose="02040502050405020303" pitchFamily="18" charset="0"/>
              </a:rPr>
              <a:t>minim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veniam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quis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nostrud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exercitation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ullamco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nisi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aliquip</a:t>
            </a:r>
            <a:r>
              <a:rPr lang="pl-PL" dirty="0">
                <a:latin typeface="Georgia" panose="02040502050405020303" pitchFamily="18" charset="0"/>
              </a:rPr>
              <a:t> ex </a:t>
            </a:r>
            <a:r>
              <a:rPr lang="pl-PL" dirty="0" err="1">
                <a:latin typeface="Georgia" panose="02040502050405020303" pitchFamily="18" charset="0"/>
              </a:rPr>
              <a:t>ea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commodo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consequat</a:t>
            </a:r>
            <a:r>
              <a:rPr lang="pl-PL" dirty="0">
                <a:latin typeface="Georgia" panose="02040502050405020303" pitchFamily="18" charset="0"/>
              </a:rPr>
              <a:t>. </a:t>
            </a:r>
            <a:r>
              <a:rPr lang="pl-PL" dirty="0" err="1">
                <a:latin typeface="Georgia" panose="02040502050405020303" pitchFamily="18" charset="0"/>
              </a:rPr>
              <a:t>Duis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aute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irure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dolor</a:t>
            </a:r>
            <a:r>
              <a:rPr lang="pl-PL" dirty="0">
                <a:latin typeface="Georgia" panose="02040502050405020303" pitchFamily="18" charset="0"/>
              </a:rPr>
              <a:t> in </a:t>
            </a:r>
            <a:r>
              <a:rPr lang="pl-PL" dirty="0" err="1">
                <a:latin typeface="Georgia" panose="02040502050405020303" pitchFamily="18" charset="0"/>
              </a:rPr>
              <a:t>reprehenderit</a:t>
            </a:r>
            <a:r>
              <a:rPr lang="pl-PL" dirty="0">
                <a:latin typeface="Georgia" panose="02040502050405020303" pitchFamily="18" charset="0"/>
              </a:rPr>
              <a:t> in </a:t>
            </a:r>
            <a:r>
              <a:rPr lang="pl-PL" dirty="0" err="1">
                <a:latin typeface="Georgia" panose="02040502050405020303" pitchFamily="18" charset="0"/>
              </a:rPr>
              <a:t>voluptate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velit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esse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cillum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dolore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eu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fugiat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nulla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pariatur</a:t>
            </a:r>
            <a:r>
              <a:rPr lang="pl-PL" dirty="0">
                <a:latin typeface="Georgia" panose="02040502050405020303" pitchFamily="18" charset="0"/>
              </a:rPr>
              <a:t>. </a:t>
            </a:r>
            <a:r>
              <a:rPr lang="pl-PL" dirty="0" err="1">
                <a:latin typeface="Georgia" panose="02040502050405020303" pitchFamily="18" charset="0"/>
              </a:rPr>
              <a:t>Excepteur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sint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occaecat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cupidatat</a:t>
            </a:r>
            <a:r>
              <a:rPr lang="pl-PL" dirty="0">
                <a:latin typeface="Georgia" panose="02040502050405020303" pitchFamily="18" charset="0"/>
              </a:rPr>
              <a:t> non </a:t>
            </a:r>
            <a:r>
              <a:rPr lang="pl-PL" dirty="0" err="1">
                <a:latin typeface="Georgia" panose="02040502050405020303" pitchFamily="18" charset="0"/>
              </a:rPr>
              <a:t>proident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sunt</a:t>
            </a:r>
            <a:r>
              <a:rPr lang="pl-PL" dirty="0">
                <a:latin typeface="Georgia" panose="02040502050405020303" pitchFamily="18" charset="0"/>
              </a:rPr>
              <a:t> in culpa qui </a:t>
            </a:r>
            <a:r>
              <a:rPr lang="pl-PL" dirty="0" err="1">
                <a:latin typeface="Georgia" panose="02040502050405020303" pitchFamily="18" charset="0"/>
              </a:rPr>
              <a:t>officia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deserunt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mollit</a:t>
            </a:r>
            <a:r>
              <a:rPr lang="pl-PL" dirty="0">
                <a:latin typeface="Georgia" panose="02040502050405020303" pitchFamily="18" charset="0"/>
              </a:rPr>
              <a:t> anim id </a:t>
            </a:r>
            <a:r>
              <a:rPr lang="pl-PL" dirty="0" err="1">
                <a:latin typeface="Georgia" panose="02040502050405020303" pitchFamily="18" charset="0"/>
              </a:rPr>
              <a:t>est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laborum</a:t>
            </a:r>
            <a:r>
              <a:rPr lang="pl-PL" dirty="0">
                <a:latin typeface="Georgia" panose="02040502050405020303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pl-PL" dirty="0" err="1">
                <a:latin typeface="Georgia" panose="02040502050405020303" pitchFamily="18" charset="0"/>
              </a:rPr>
              <a:t>Lorem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ipsum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dolor</a:t>
            </a:r>
            <a:r>
              <a:rPr lang="pl-PL" dirty="0">
                <a:latin typeface="Georgia" panose="02040502050405020303" pitchFamily="18" charset="0"/>
              </a:rPr>
              <a:t> sit </a:t>
            </a:r>
            <a:r>
              <a:rPr lang="pl-PL" dirty="0" err="1">
                <a:latin typeface="Georgia" panose="02040502050405020303" pitchFamily="18" charset="0"/>
              </a:rPr>
              <a:t>amet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consectetur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adipiscing</a:t>
            </a:r>
            <a:r>
              <a:rPr lang="pl-PL" dirty="0">
                <a:latin typeface="Georgia" panose="02040502050405020303" pitchFamily="18" charset="0"/>
              </a:rPr>
              <a:t> elit, </a:t>
            </a:r>
            <a:r>
              <a:rPr lang="pl-PL" dirty="0" err="1">
                <a:latin typeface="Georgia" panose="02040502050405020303" pitchFamily="18" charset="0"/>
              </a:rPr>
              <a:t>sed</a:t>
            </a:r>
            <a:r>
              <a:rPr lang="pl-PL" dirty="0">
                <a:latin typeface="Georgia" panose="02040502050405020303" pitchFamily="18" charset="0"/>
              </a:rPr>
              <a:t> do </a:t>
            </a:r>
            <a:r>
              <a:rPr lang="pl-PL" dirty="0" err="1">
                <a:latin typeface="Georgia" panose="02040502050405020303" pitchFamily="18" charset="0"/>
              </a:rPr>
              <a:t>eiusmod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tempor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incididunt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labore</a:t>
            </a:r>
            <a:r>
              <a:rPr lang="pl-PL" dirty="0">
                <a:latin typeface="Georgia" panose="02040502050405020303" pitchFamily="18" charset="0"/>
              </a:rPr>
              <a:t> et </a:t>
            </a:r>
            <a:r>
              <a:rPr lang="pl-PL" dirty="0" err="1">
                <a:latin typeface="Georgia" panose="02040502050405020303" pitchFamily="18" charset="0"/>
              </a:rPr>
              <a:t>dolore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magna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aliqua</a:t>
            </a:r>
            <a:r>
              <a:rPr lang="pl-PL" dirty="0">
                <a:latin typeface="Georgia" panose="02040502050405020303" pitchFamily="18" charset="0"/>
              </a:rPr>
              <a:t>.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enim</a:t>
            </a:r>
            <a:r>
              <a:rPr lang="pl-PL" dirty="0">
                <a:latin typeface="Georgia" panose="02040502050405020303" pitchFamily="18" charset="0"/>
              </a:rPr>
              <a:t> ad </a:t>
            </a:r>
            <a:r>
              <a:rPr lang="pl-PL" dirty="0" err="1">
                <a:latin typeface="Georgia" panose="02040502050405020303" pitchFamily="18" charset="0"/>
              </a:rPr>
              <a:t>minim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veniam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quis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nostrud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exercitation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ullamco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nisi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ut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aliquip</a:t>
            </a:r>
            <a:r>
              <a:rPr lang="pl-PL" dirty="0">
                <a:latin typeface="Georgia" panose="02040502050405020303" pitchFamily="18" charset="0"/>
              </a:rPr>
              <a:t> ex </a:t>
            </a:r>
            <a:r>
              <a:rPr lang="pl-PL" dirty="0" err="1">
                <a:latin typeface="Georgia" panose="02040502050405020303" pitchFamily="18" charset="0"/>
              </a:rPr>
              <a:t>ea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commodo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consequat</a:t>
            </a:r>
            <a:r>
              <a:rPr lang="pl-PL" dirty="0">
                <a:latin typeface="Georgia" panose="02040502050405020303" pitchFamily="18" charset="0"/>
              </a:rPr>
              <a:t>. </a:t>
            </a:r>
            <a:r>
              <a:rPr lang="pl-PL" dirty="0" err="1">
                <a:latin typeface="Georgia" panose="02040502050405020303" pitchFamily="18" charset="0"/>
              </a:rPr>
              <a:t>Duis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aute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irure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dolor</a:t>
            </a:r>
            <a:r>
              <a:rPr lang="pl-PL" dirty="0">
                <a:latin typeface="Georgia" panose="02040502050405020303" pitchFamily="18" charset="0"/>
              </a:rPr>
              <a:t> in </a:t>
            </a:r>
            <a:r>
              <a:rPr lang="pl-PL" dirty="0" err="1">
                <a:latin typeface="Georgia" panose="02040502050405020303" pitchFamily="18" charset="0"/>
              </a:rPr>
              <a:t>reprehenderit</a:t>
            </a:r>
            <a:r>
              <a:rPr lang="pl-PL" dirty="0">
                <a:latin typeface="Georgia" panose="02040502050405020303" pitchFamily="18" charset="0"/>
              </a:rPr>
              <a:t> in </a:t>
            </a:r>
            <a:r>
              <a:rPr lang="pl-PL" dirty="0" err="1">
                <a:latin typeface="Georgia" panose="02040502050405020303" pitchFamily="18" charset="0"/>
              </a:rPr>
              <a:t>voluptate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velit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esse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cillum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dolore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eu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fugiat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nulla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pariatur</a:t>
            </a:r>
            <a:r>
              <a:rPr lang="pl-PL" dirty="0">
                <a:latin typeface="Georgia" panose="02040502050405020303" pitchFamily="18" charset="0"/>
              </a:rPr>
              <a:t>. </a:t>
            </a:r>
            <a:r>
              <a:rPr lang="pl-PL" dirty="0" err="1">
                <a:latin typeface="Georgia" panose="02040502050405020303" pitchFamily="18" charset="0"/>
              </a:rPr>
              <a:t>Excepteur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sint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occaecat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cupidatat</a:t>
            </a:r>
            <a:r>
              <a:rPr lang="pl-PL" dirty="0">
                <a:latin typeface="Georgia" panose="02040502050405020303" pitchFamily="18" charset="0"/>
              </a:rPr>
              <a:t> non </a:t>
            </a:r>
            <a:r>
              <a:rPr lang="pl-PL" dirty="0" err="1">
                <a:latin typeface="Georgia" panose="02040502050405020303" pitchFamily="18" charset="0"/>
              </a:rPr>
              <a:t>proident</a:t>
            </a:r>
            <a:r>
              <a:rPr lang="pl-PL" dirty="0">
                <a:latin typeface="Georgia" panose="02040502050405020303" pitchFamily="18" charset="0"/>
              </a:rPr>
              <a:t>, </a:t>
            </a:r>
            <a:r>
              <a:rPr lang="pl-PL" dirty="0" err="1">
                <a:latin typeface="Georgia" panose="02040502050405020303" pitchFamily="18" charset="0"/>
              </a:rPr>
              <a:t>sunt</a:t>
            </a:r>
            <a:r>
              <a:rPr lang="pl-PL" dirty="0">
                <a:latin typeface="Georgia" panose="02040502050405020303" pitchFamily="18" charset="0"/>
              </a:rPr>
              <a:t> in culpa qui </a:t>
            </a:r>
            <a:r>
              <a:rPr lang="pl-PL" dirty="0" err="1">
                <a:latin typeface="Georgia" panose="02040502050405020303" pitchFamily="18" charset="0"/>
              </a:rPr>
              <a:t>officia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deserunt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mollit</a:t>
            </a:r>
            <a:r>
              <a:rPr lang="pl-PL" dirty="0">
                <a:latin typeface="Georgia" panose="02040502050405020303" pitchFamily="18" charset="0"/>
              </a:rPr>
              <a:t> anim id </a:t>
            </a:r>
            <a:r>
              <a:rPr lang="pl-PL" dirty="0" err="1">
                <a:latin typeface="Georgia" panose="02040502050405020303" pitchFamily="18" charset="0"/>
              </a:rPr>
              <a:t>est</a:t>
            </a:r>
            <a:r>
              <a:rPr lang="pl-PL" dirty="0">
                <a:latin typeface="Georgia" panose="02040502050405020303" pitchFamily="18" charset="0"/>
              </a:rPr>
              <a:t> </a:t>
            </a:r>
            <a:r>
              <a:rPr lang="pl-PL" dirty="0" err="1">
                <a:latin typeface="Georgia" panose="02040502050405020303" pitchFamily="18" charset="0"/>
              </a:rPr>
              <a:t>laborum</a:t>
            </a:r>
            <a:r>
              <a:rPr lang="pl-PL" dirty="0">
                <a:latin typeface="Georgia" panose="02040502050405020303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4092510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4804</TotalTime>
  <Words>906</Words>
  <Application>Microsoft Office PowerPoint</Application>
  <PresentationFormat>Custom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Georgia</vt:lpstr>
      <vt:lpstr>Motyw pakietu 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Jan Blachowski</dc:creator>
  <cp:lastModifiedBy>Paulina Kujawa</cp:lastModifiedBy>
  <cp:revision>348</cp:revision>
  <cp:lastPrinted>2024-05-15T09:09:29Z</cp:lastPrinted>
  <dcterms:created xsi:type="dcterms:W3CDTF">2014-04-13T10:39:59Z</dcterms:created>
  <dcterms:modified xsi:type="dcterms:W3CDTF">2026-09-28T12:08:42Z</dcterms:modified>
</cp:coreProperties>
</file>